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5" r:id="rId6"/>
    <p:sldId id="326" r:id="rId7"/>
    <p:sldId id="316" r:id="rId8"/>
    <p:sldId id="318" r:id="rId9"/>
    <p:sldId id="319" r:id="rId10"/>
    <p:sldId id="330" r:id="rId11"/>
    <p:sldId id="331" r:id="rId12"/>
    <p:sldId id="333" r:id="rId13"/>
    <p:sldId id="332" r:id="rId14"/>
    <p:sldId id="309" r:id="rId1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CE7AE9-79C3-44CE-9DCB-4A1FD1C448DB}" v="2" dt="2025-01-26T13:46:24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460" autoAdjust="0"/>
  </p:normalViewPr>
  <p:slideViewPr>
    <p:cSldViewPr snapToGrid="0">
      <p:cViewPr varScale="1">
        <p:scale>
          <a:sx n="83" d="100"/>
          <a:sy n="83" d="100"/>
        </p:scale>
        <p:origin x="1674" y="8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B7A2D-D94F-428B-B6F5-FE3814D318AF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5B92F268-F08A-455E-AFF1-51EA79E04D4A}">
      <dgm:prSet phldrT="[Testo]"/>
      <dgm:spPr/>
      <dgm:t>
        <a:bodyPr/>
        <a:lstStyle/>
        <a:p>
          <a:r>
            <a:rPr lang="it-IT" dirty="0"/>
            <a:t>Load input</a:t>
          </a:r>
        </a:p>
      </dgm:t>
    </dgm:pt>
    <dgm:pt modelId="{333A5863-7F46-477D-8C78-D49C28C6B6BB}" type="parTrans" cxnId="{FC53C3CD-5548-40F9-9C20-344FBB3DEDC3}">
      <dgm:prSet/>
      <dgm:spPr/>
      <dgm:t>
        <a:bodyPr/>
        <a:lstStyle/>
        <a:p>
          <a:endParaRPr lang="it-IT"/>
        </a:p>
      </dgm:t>
    </dgm:pt>
    <dgm:pt modelId="{785FF337-1ADF-4153-807C-7546AE8CF7B9}" type="sibTrans" cxnId="{FC53C3CD-5548-40F9-9C20-344FBB3DEDC3}">
      <dgm:prSet/>
      <dgm:spPr/>
      <dgm:t>
        <a:bodyPr/>
        <a:lstStyle/>
        <a:p>
          <a:endParaRPr lang="it-IT"/>
        </a:p>
      </dgm:t>
    </dgm:pt>
    <dgm:pt modelId="{22497908-6725-4EE5-89B6-6AAC58B866A4}">
      <dgm:prSet phldrT="[Testo]"/>
      <dgm:spPr/>
      <dgm:t>
        <a:bodyPr/>
        <a:lstStyle/>
        <a:p>
          <a:r>
            <a:rPr lang="it-IT" dirty="0"/>
            <a:t>Load target</a:t>
          </a:r>
        </a:p>
      </dgm:t>
    </dgm:pt>
    <dgm:pt modelId="{229D4535-CFCE-4F7B-B3E7-555E481EBA23}" type="parTrans" cxnId="{3126D4C5-2663-4DE9-B09C-C9D60229348F}">
      <dgm:prSet/>
      <dgm:spPr/>
      <dgm:t>
        <a:bodyPr/>
        <a:lstStyle/>
        <a:p>
          <a:endParaRPr lang="it-IT"/>
        </a:p>
      </dgm:t>
    </dgm:pt>
    <dgm:pt modelId="{ABF4C76A-0270-46E8-84AF-703049B3CBD3}" type="sibTrans" cxnId="{3126D4C5-2663-4DE9-B09C-C9D60229348F}">
      <dgm:prSet/>
      <dgm:spPr/>
      <dgm:t>
        <a:bodyPr/>
        <a:lstStyle/>
        <a:p>
          <a:endParaRPr lang="it-IT"/>
        </a:p>
      </dgm:t>
    </dgm:pt>
    <dgm:pt modelId="{E96A4B6D-CBE4-4813-8574-DB27C7E54540}">
      <dgm:prSet phldrT="[Testo]"/>
      <dgm:spPr/>
      <dgm:t>
        <a:bodyPr/>
        <a:lstStyle/>
        <a:p>
          <a:r>
            <a:rPr lang="it-IT" dirty="0"/>
            <a:t>Call top </a:t>
          </a:r>
          <a:r>
            <a:rPr lang="it-IT" dirty="0" err="1"/>
            <a:t>function</a:t>
          </a:r>
          <a:endParaRPr lang="it-IT" dirty="0"/>
        </a:p>
      </dgm:t>
    </dgm:pt>
    <dgm:pt modelId="{3D077110-18EA-4393-9DAA-198C70F95BD1}" type="parTrans" cxnId="{6AE3BC6B-F68E-43E6-8B9D-9CBB0F2DB6A4}">
      <dgm:prSet/>
      <dgm:spPr/>
      <dgm:t>
        <a:bodyPr/>
        <a:lstStyle/>
        <a:p>
          <a:endParaRPr lang="it-IT"/>
        </a:p>
      </dgm:t>
    </dgm:pt>
    <dgm:pt modelId="{AA3324BD-C376-4511-B7B6-8BC1C62CA045}" type="sibTrans" cxnId="{6AE3BC6B-F68E-43E6-8B9D-9CBB0F2DB6A4}">
      <dgm:prSet/>
      <dgm:spPr/>
      <dgm:t>
        <a:bodyPr/>
        <a:lstStyle/>
        <a:p>
          <a:endParaRPr lang="it-IT"/>
        </a:p>
      </dgm:t>
    </dgm:pt>
    <dgm:pt modelId="{30736D9B-FBC9-4108-B617-DBB3D90724D9}">
      <dgm:prSet phldrT="[Testo]"/>
      <dgm:spPr/>
      <dgm:t>
        <a:bodyPr/>
        <a:lstStyle/>
        <a:p>
          <a:r>
            <a:rPr lang="it-IT" dirty="0"/>
            <a:t>Compare </a:t>
          </a:r>
          <a:r>
            <a:rPr lang="it-IT" dirty="0" err="1"/>
            <a:t>results</a:t>
          </a:r>
          <a:endParaRPr lang="it-IT" dirty="0"/>
        </a:p>
      </dgm:t>
    </dgm:pt>
    <dgm:pt modelId="{EB99CDD7-78FF-48AB-A602-F4392505040C}" type="parTrans" cxnId="{46669AC9-D2B1-49AD-A069-2282A1BBA5C3}">
      <dgm:prSet/>
      <dgm:spPr/>
      <dgm:t>
        <a:bodyPr/>
        <a:lstStyle/>
        <a:p>
          <a:endParaRPr lang="it-IT"/>
        </a:p>
      </dgm:t>
    </dgm:pt>
    <dgm:pt modelId="{C2730EF2-8271-4107-95EA-4228467D3B9E}" type="sibTrans" cxnId="{46669AC9-D2B1-49AD-A069-2282A1BBA5C3}">
      <dgm:prSet/>
      <dgm:spPr/>
      <dgm:t>
        <a:bodyPr/>
        <a:lstStyle/>
        <a:p>
          <a:endParaRPr lang="it-IT"/>
        </a:p>
      </dgm:t>
    </dgm:pt>
    <dgm:pt modelId="{8AF8FE74-8710-4EDF-8FDB-337B2C625AC3}" type="pres">
      <dgm:prSet presAssocID="{F06B7A2D-D94F-428B-B6F5-FE3814D318AF}" presName="rootnode" presStyleCnt="0">
        <dgm:presLayoutVars>
          <dgm:chMax/>
          <dgm:chPref/>
          <dgm:dir/>
          <dgm:animLvl val="lvl"/>
        </dgm:presLayoutVars>
      </dgm:prSet>
      <dgm:spPr/>
    </dgm:pt>
    <dgm:pt modelId="{4C66BF81-C6A5-46E0-8488-F1BA4A1114EC}" type="pres">
      <dgm:prSet presAssocID="{5B92F268-F08A-455E-AFF1-51EA79E04D4A}" presName="composite" presStyleCnt="0"/>
      <dgm:spPr/>
    </dgm:pt>
    <dgm:pt modelId="{F54DDCF4-4CFC-43BD-9D37-F855EB5B4995}" type="pres">
      <dgm:prSet presAssocID="{5B92F268-F08A-455E-AFF1-51EA79E04D4A}" presName="bentUpArrow1" presStyleLbl="alignImgPlace1" presStyleIdx="0" presStyleCnt="3"/>
      <dgm:spPr/>
    </dgm:pt>
    <dgm:pt modelId="{0D9A8354-DB8D-4C25-9A92-AD994B501671}" type="pres">
      <dgm:prSet presAssocID="{5B92F268-F08A-455E-AFF1-51EA79E04D4A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0A5CCB8-F6A5-4BF4-B7B5-6B5BB80D2343}" type="pres">
      <dgm:prSet presAssocID="{5B92F268-F08A-455E-AFF1-51EA79E04D4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A2C8DBD-8992-4178-9AFC-29A2A7AF5DBF}" type="pres">
      <dgm:prSet presAssocID="{785FF337-1ADF-4153-807C-7546AE8CF7B9}" presName="sibTrans" presStyleCnt="0"/>
      <dgm:spPr/>
    </dgm:pt>
    <dgm:pt modelId="{5A826DDD-F6B6-4D1D-A627-0E10610FF588}" type="pres">
      <dgm:prSet presAssocID="{22497908-6725-4EE5-89B6-6AAC58B866A4}" presName="composite" presStyleCnt="0"/>
      <dgm:spPr/>
    </dgm:pt>
    <dgm:pt modelId="{309AD4F8-C67B-4566-9BB6-E85BEE9D00E5}" type="pres">
      <dgm:prSet presAssocID="{22497908-6725-4EE5-89B6-6AAC58B866A4}" presName="bentUpArrow1" presStyleLbl="alignImgPlace1" presStyleIdx="1" presStyleCnt="3"/>
      <dgm:spPr/>
    </dgm:pt>
    <dgm:pt modelId="{D28FB956-D9BF-4600-9B9B-282CC6832B97}" type="pres">
      <dgm:prSet presAssocID="{22497908-6725-4EE5-89B6-6AAC58B866A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CF2AD45-97F0-417A-96A4-728968B70C7E}" type="pres">
      <dgm:prSet presAssocID="{22497908-6725-4EE5-89B6-6AAC58B866A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C230B43-02D1-4DD3-A03E-1634989469BB}" type="pres">
      <dgm:prSet presAssocID="{ABF4C76A-0270-46E8-84AF-703049B3CBD3}" presName="sibTrans" presStyleCnt="0"/>
      <dgm:spPr/>
    </dgm:pt>
    <dgm:pt modelId="{5A852A29-D1D4-4F53-B40B-44FEC8CEBC6C}" type="pres">
      <dgm:prSet presAssocID="{E96A4B6D-CBE4-4813-8574-DB27C7E54540}" presName="composite" presStyleCnt="0"/>
      <dgm:spPr/>
    </dgm:pt>
    <dgm:pt modelId="{4863E060-822A-41FF-BEAD-68A27FFE14DD}" type="pres">
      <dgm:prSet presAssocID="{E96A4B6D-CBE4-4813-8574-DB27C7E54540}" presName="bentUpArrow1" presStyleLbl="alignImgPlace1" presStyleIdx="2" presStyleCnt="3"/>
      <dgm:spPr/>
    </dgm:pt>
    <dgm:pt modelId="{C6D9479D-EE06-4B1B-B648-BEA7D9EE7D77}" type="pres">
      <dgm:prSet presAssocID="{E96A4B6D-CBE4-4813-8574-DB27C7E5454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4E690F10-B865-4B12-85E5-2BFB3886BD46}" type="pres">
      <dgm:prSet presAssocID="{E96A4B6D-CBE4-4813-8574-DB27C7E5454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D36FFCB-9E54-4F4F-B3E8-F2F5F87BEE36}" type="pres">
      <dgm:prSet presAssocID="{AA3324BD-C376-4511-B7B6-8BC1C62CA045}" presName="sibTrans" presStyleCnt="0"/>
      <dgm:spPr/>
    </dgm:pt>
    <dgm:pt modelId="{68DFE121-CDA8-4277-8CFC-EC91194BF36B}" type="pres">
      <dgm:prSet presAssocID="{30736D9B-FBC9-4108-B617-DBB3D90724D9}" presName="composite" presStyleCnt="0"/>
      <dgm:spPr/>
    </dgm:pt>
    <dgm:pt modelId="{4ECE6734-BF83-48C0-BD79-1F3446AA9786}" type="pres">
      <dgm:prSet presAssocID="{30736D9B-FBC9-4108-B617-DBB3D90724D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95CEA814-5DD3-45B7-B15F-45BD51AA13E6}" type="presOf" srcId="{22497908-6725-4EE5-89B6-6AAC58B866A4}" destId="{D28FB956-D9BF-4600-9B9B-282CC6832B97}" srcOrd="0" destOrd="0" presId="urn:microsoft.com/office/officeart/2005/8/layout/StepDownProcess"/>
    <dgm:cxn modelId="{6AE3BC6B-F68E-43E6-8B9D-9CBB0F2DB6A4}" srcId="{F06B7A2D-D94F-428B-B6F5-FE3814D318AF}" destId="{E96A4B6D-CBE4-4813-8574-DB27C7E54540}" srcOrd="2" destOrd="0" parTransId="{3D077110-18EA-4393-9DAA-198C70F95BD1}" sibTransId="{AA3324BD-C376-4511-B7B6-8BC1C62CA045}"/>
    <dgm:cxn modelId="{E58B117F-AFEB-43B6-81B8-220982E12B33}" type="presOf" srcId="{5B92F268-F08A-455E-AFF1-51EA79E04D4A}" destId="{0D9A8354-DB8D-4C25-9A92-AD994B501671}" srcOrd="0" destOrd="0" presId="urn:microsoft.com/office/officeart/2005/8/layout/StepDownProcess"/>
    <dgm:cxn modelId="{3920A88D-0EBF-4886-BA64-172149BB02F2}" type="presOf" srcId="{E96A4B6D-CBE4-4813-8574-DB27C7E54540}" destId="{C6D9479D-EE06-4B1B-B648-BEA7D9EE7D77}" srcOrd="0" destOrd="0" presId="urn:microsoft.com/office/officeart/2005/8/layout/StepDownProcess"/>
    <dgm:cxn modelId="{3126D4C5-2663-4DE9-B09C-C9D60229348F}" srcId="{F06B7A2D-D94F-428B-B6F5-FE3814D318AF}" destId="{22497908-6725-4EE5-89B6-6AAC58B866A4}" srcOrd="1" destOrd="0" parTransId="{229D4535-CFCE-4F7B-B3E7-555E481EBA23}" sibTransId="{ABF4C76A-0270-46E8-84AF-703049B3CBD3}"/>
    <dgm:cxn modelId="{46669AC9-D2B1-49AD-A069-2282A1BBA5C3}" srcId="{F06B7A2D-D94F-428B-B6F5-FE3814D318AF}" destId="{30736D9B-FBC9-4108-B617-DBB3D90724D9}" srcOrd="3" destOrd="0" parTransId="{EB99CDD7-78FF-48AB-A602-F4392505040C}" sibTransId="{C2730EF2-8271-4107-95EA-4228467D3B9E}"/>
    <dgm:cxn modelId="{FC53C3CD-5548-40F9-9C20-344FBB3DEDC3}" srcId="{F06B7A2D-D94F-428B-B6F5-FE3814D318AF}" destId="{5B92F268-F08A-455E-AFF1-51EA79E04D4A}" srcOrd="0" destOrd="0" parTransId="{333A5863-7F46-477D-8C78-D49C28C6B6BB}" sibTransId="{785FF337-1ADF-4153-807C-7546AE8CF7B9}"/>
    <dgm:cxn modelId="{85F5D6E5-7140-441F-90E3-9F5D2294587C}" type="presOf" srcId="{F06B7A2D-D94F-428B-B6F5-FE3814D318AF}" destId="{8AF8FE74-8710-4EDF-8FDB-337B2C625AC3}" srcOrd="0" destOrd="0" presId="urn:microsoft.com/office/officeart/2005/8/layout/StepDownProcess"/>
    <dgm:cxn modelId="{4D9B38F0-1AD2-468C-81AC-8B811CF5A694}" type="presOf" srcId="{30736D9B-FBC9-4108-B617-DBB3D90724D9}" destId="{4ECE6734-BF83-48C0-BD79-1F3446AA9786}" srcOrd="0" destOrd="0" presId="urn:microsoft.com/office/officeart/2005/8/layout/StepDownProcess"/>
    <dgm:cxn modelId="{6439C8DF-7D13-4A08-BEF4-423706DAE170}" type="presParOf" srcId="{8AF8FE74-8710-4EDF-8FDB-337B2C625AC3}" destId="{4C66BF81-C6A5-46E0-8488-F1BA4A1114EC}" srcOrd="0" destOrd="0" presId="urn:microsoft.com/office/officeart/2005/8/layout/StepDownProcess"/>
    <dgm:cxn modelId="{A7E7C49A-DCA2-4F07-A7ED-9C0AD90E3C57}" type="presParOf" srcId="{4C66BF81-C6A5-46E0-8488-F1BA4A1114EC}" destId="{F54DDCF4-4CFC-43BD-9D37-F855EB5B4995}" srcOrd="0" destOrd="0" presId="urn:microsoft.com/office/officeart/2005/8/layout/StepDownProcess"/>
    <dgm:cxn modelId="{353E539E-F6F9-437D-A734-8980861DB764}" type="presParOf" srcId="{4C66BF81-C6A5-46E0-8488-F1BA4A1114EC}" destId="{0D9A8354-DB8D-4C25-9A92-AD994B501671}" srcOrd="1" destOrd="0" presId="urn:microsoft.com/office/officeart/2005/8/layout/StepDownProcess"/>
    <dgm:cxn modelId="{F269791C-5731-42F2-BBF8-CAD53049FAA8}" type="presParOf" srcId="{4C66BF81-C6A5-46E0-8488-F1BA4A1114EC}" destId="{40A5CCB8-F6A5-4BF4-B7B5-6B5BB80D2343}" srcOrd="2" destOrd="0" presId="urn:microsoft.com/office/officeart/2005/8/layout/StepDownProcess"/>
    <dgm:cxn modelId="{B63E7666-AD64-450B-9374-48DC49008C36}" type="presParOf" srcId="{8AF8FE74-8710-4EDF-8FDB-337B2C625AC3}" destId="{9A2C8DBD-8992-4178-9AFC-29A2A7AF5DBF}" srcOrd="1" destOrd="0" presId="urn:microsoft.com/office/officeart/2005/8/layout/StepDownProcess"/>
    <dgm:cxn modelId="{6885E7D9-B14C-45DE-8E8B-41FFE9E7A3AE}" type="presParOf" srcId="{8AF8FE74-8710-4EDF-8FDB-337B2C625AC3}" destId="{5A826DDD-F6B6-4D1D-A627-0E10610FF588}" srcOrd="2" destOrd="0" presId="urn:microsoft.com/office/officeart/2005/8/layout/StepDownProcess"/>
    <dgm:cxn modelId="{B630257C-EDE3-4DA7-A101-A85F052C467D}" type="presParOf" srcId="{5A826DDD-F6B6-4D1D-A627-0E10610FF588}" destId="{309AD4F8-C67B-4566-9BB6-E85BEE9D00E5}" srcOrd="0" destOrd="0" presId="urn:microsoft.com/office/officeart/2005/8/layout/StepDownProcess"/>
    <dgm:cxn modelId="{02BB59A2-774E-4600-AFAF-E41858492EFE}" type="presParOf" srcId="{5A826DDD-F6B6-4D1D-A627-0E10610FF588}" destId="{D28FB956-D9BF-4600-9B9B-282CC6832B97}" srcOrd="1" destOrd="0" presId="urn:microsoft.com/office/officeart/2005/8/layout/StepDownProcess"/>
    <dgm:cxn modelId="{4253151A-B53F-423E-8FBB-0D71EFB26BCA}" type="presParOf" srcId="{5A826DDD-F6B6-4D1D-A627-0E10610FF588}" destId="{1CF2AD45-97F0-417A-96A4-728968B70C7E}" srcOrd="2" destOrd="0" presId="urn:microsoft.com/office/officeart/2005/8/layout/StepDownProcess"/>
    <dgm:cxn modelId="{8C6384F6-9F73-4CC4-98A7-BF63E2E5F1FE}" type="presParOf" srcId="{8AF8FE74-8710-4EDF-8FDB-337B2C625AC3}" destId="{9C230B43-02D1-4DD3-A03E-1634989469BB}" srcOrd="3" destOrd="0" presId="urn:microsoft.com/office/officeart/2005/8/layout/StepDownProcess"/>
    <dgm:cxn modelId="{16B21836-97EF-416A-B5CD-3C5B89934EF2}" type="presParOf" srcId="{8AF8FE74-8710-4EDF-8FDB-337B2C625AC3}" destId="{5A852A29-D1D4-4F53-B40B-44FEC8CEBC6C}" srcOrd="4" destOrd="0" presId="urn:microsoft.com/office/officeart/2005/8/layout/StepDownProcess"/>
    <dgm:cxn modelId="{B440B4C5-56F3-4692-9388-980DE4EBE115}" type="presParOf" srcId="{5A852A29-D1D4-4F53-B40B-44FEC8CEBC6C}" destId="{4863E060-822A-41FF-BEAD-68A27FFE14DD}" srcOrd="0" destOrd="0" presId="urn:microsoft.com/office/officeart/2005/8/layout/StepDownProcess"/>
    <dgm:cxn modelId="{472E0349-34DC-48B8-91B0-73825957323F}" type="presParOf" srcId="{5A852A29-D1D4-4F53-B40B-44FEC8CEBC6C}" destId="{C6D9479D-EE06-4B1B-B648-BEA7D9EE7D77}" srcOrd="1" destOrd="0" presId="urn:microsoft.com/office/officeart/2005/8/layout/StepDownProcess"/>
    <dgm:cxn modelId="{42C45443-D9DB-4080-A9BF-87EFD1AC5FD2}" type="presParOf" srcId="{5A852A29-D1D4-4F53-B40B-44FEC8CEBC6C}" destId="{4E690F10-B865-4B12-85E5-2BFB3886BD46}" srcOrd="2" destOrd="0" presId="urn:microsoft.com/office/officeart/2005/8/layout/StepDownProcess"/>
    <dgm:cxn modelId="{89F87DE7-94AC-4555-954F-AE8F15C28B70}" type="presParOf" srcId="{8AF8FE74-8710-4EDF-8FDB-337B2C625AC3}" destId="{9D36FFCB-9E54-4F4F-B3E8-F2F5F87BEE36}" srcOrd="5" destOrd="0" presId="urn:microsoft.com/office/officeart/2005/8/layout/StepDownProcess"/>
    <dgm:cxn modelId="{FE447191-048B-4555-8705-DE73A5F78916}" type="presParOf" srcId="{8AF8FE74-8710-4EDF-8FDB-337B2C625AC3}" destId="{68DFE121-CDA8-4277-8CFC-EC91194BF36B}" srcOrd="6" destOrd="0" presId="urn:microsoft.com/office/officeart/2005/8/layout/StepDownProcess"/>
    <dgm:cxn modelId="{E135738E-DAEA-4752-9538-C569C3745997}" type="presParOf" srcId="{68DFE121-CDA8-4277-8CFC-EC91194BF36B}" destId="{4ECE6734-BF83-48C0-BD79-1F3446AA978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359AE-B7E5-44E3-BCE1-EBB058CE078B}" type="doc">
      <dgm:prSet loTypeId="urn:microsoft.com/office/officeart/2005/8/layout/process5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it-IT"/>
        </a:p>
      </dgm:t>
    </dgm:pt>
    <dgm:pt modelId="{56E38112-8638-4485-A9E6-9F9ECDAA0A92}">
      <dgm:prSet phldrT="[Testo]"/>
      <dgm:spPr/>
      <dgm:t>
        <a:bodyPr/>
        <a:lstStyle/>
        <a:p>
          <a:r>
            <a:rPr lang="it-IT" dirty="0"/>
            <a:t>Import IP</a:t>
          </a:r>
        </a:p>
      </dgm:t>
    </dgm:pt>
    <dgm:pt modelId="{A9F7B3A5-C83F-4C2B-B2D7-3945B1D42141}" type="parTrans" cxnId="{78D3C817-46C2-4FFB-A6C8-75A4AF821465}">
      <dgm:prSet/>
      <dgm:spPr/>
      <dgm:t>
        <a:bodyPr/>
        <a:lstStyle/>
        <a:p>
          <a:endParaRPr lang="it-IT"/>
        </a:p>
      </dgm:t>
    </dgm:pt>
    <dgm:pt modelId="{90EAEC1F-B232-4968-BCAE-0F0F642BF9EF}" type="sibTrans" cxnId="{78D3C817-46C2-4FFB-A6C8-75A4AF821465}">
      <dgm:prSet/>
      <dgm:spPr/>
      <dgm:t>
        <a:bodyPr/>
        <a:lstStyle/>
        <a:p>
          <a:endParaRPr lang="it-IT"/>
        </a:p>
      </dgm:t>
    </dgm:pt>
    <dgm:pt modelId="{B499C212-948D-49E0-8F79-E4C6A66C7C44}">
      <dgm:prSet phldrT="[Testo]"/>
      <dgm:spPr/>
      <dgm:t>
        <a:bodyPr/>
        <a:lstStyle/>
        <a:p>
          <a:r>
            <a:rPr lang="it-IT" dirty="0"/>
            <a:t>Block design</a:t>
          </a:r>
        </a:p>
      </dgm:t>
    </dgm:pt>
    <dgm:pt modelId="{6B36A070-C4E8-42E3-8AAD-D515AEA1CC04}" type="parTrans" cxnId="{99427680-4229-484E-B350-F01FC3F2C39A}">
      <dgm:prSet/>
      <dgm:spPr/>
      <dgm:t>
        <a:bodyPr/>
        <a:lstStyle/>
        <a:p>
          <a:endParaRPr lang="it-IT"/>
        </a:p>
      </dgm:t>
    </dgm:pt>
    <dgm:pt modelId="{6A757A2F-AF82-43DE-B2C0-C05512331516}" type="sibTrans" cxnId="{99427680-4229-484E-B350-F01FC3F2C39A}">
      <dgm:prSet/>
      <dgm:spPr/>
      <dgm:t>
        <a:bodyPr/>
        <a:lstStyle/>
        <a:p>
          <a:endParaRPr lang="it-IT"/>
        </a:p>
      </dgm:t>
    </dgm:pt>
    <dgm:pt modelId="{116FB30E-AC55-4374-8838-4E182C399120}">
      <dgm:prSet phldrT="[Testo]"/>
      <dgm:spPr/>
      <dgm:t>
        <a:bodyPr/>
        <a:lstStyle/>
        <a:p>
          <a:r>
            <a:rPr lang="it-IT" dirty="0" err="1"/>
            <a:t>Synthesis</a:t>
          </a:r>
          <a:endParaRPr lang="it-IT" dirty="0"/>
        </a:p>
      </dgm:t>
    </dgm:pt>
    <dgm:pt modelId="{847DD9E1-085B-4333-AB92-507A951B7C1F}" type="parTrans" cxnId="{B49571B8-A4A8-4044-A502-BB2E21EB55E0}">
      <dgm:prSet/>
      <dgm:spPr/>
      <dgm:t>
        <a:bodyPr/>
        <a:lstStyle/>
        <a:p>
          <a:endParaRPr lang="it-IT"/>
        </a:p>
      </dgm:t>
    </dgm:pt>
    <dgm:pt modelId="{A2CF4E2A-1073-4918-B5A4-C9091F4CB874}" type="sibTrans" cxnId="{B49571B8-A4A8-4044-A502-BB2E21EB55E0}">
      <dgm:prSet/>
      <dgm:spPr/>
      <dgm:t>
        <a:bodyPr/>
        <a:lstStyle/>
        <a:p>
          <a:endParaRPr lang="it-IT"/>
        </a:p>
      </dgm:t>
    </dgm:pt>
    <dgm:pt modelId="{D63D511C-3B7E-4AC6-8ADA-DB537620116E}">
      <dgm:prSet phldrT="[Testo]"/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49879454-47F1-4D07-BCDD-8447C01BB1E8}" type="parTrans" cxnId="{95045832-96B5-43FC-9B2F-6695867737DE}">
      <dgm:prSet/>
      <dgm:spPr/>
      <dgm:t>
        <a:bodyPr/>
        <a:lstStyle/>
        <a:p>
          <a:endParaRPr lang="it-IT"/>
        </a:p>
      </dgm:t>
    </dgm:pt>
    <dgm:pt modelId="{DABE4FBA-2A3F-4317-869E-7E7478F479FD}" type="sibTrans" cxnId="{95045832-96B5-43FC-9B2F-6695867737DE}">
      <dgm:prSet/>
      <dgm:spPr/>
      <dgm:t>
        <a:bodyPr/>
        <a:lstStyle/>
        <a:p>
          <a:endParaRPr lang="it-IT"/>
        </a:p>
      </dgm:t>
    </dgm:pt>
    <dgm:pt modelId="{41DBD655-0B7C-4A75-A2FB-B1ECAD9D4827}">
      <dgm:prSet phldrT="[Testo]"/>
      <dgm:spPr/>
      <dgm:t>
        <a:bodyPr/>
        <a:lstStyle/>
        <a:p>
          <a:r>
            <a:rPr lang="it-IT" dirty="0"/>
            <a:t>Bitstream</a:t>
          </a:r>
        </a:p>
      </dgm:t>
    </dgm:pt>
    <dgm:pt modelId="{EE934334-8893-4AF6-8819-D2A0AD6BCC00}" type="parTrans" cxnId="{EBA0F2ED-A861-43A5-A3EC-9B663BAE8234}">
      <dgm:prSet/>
      <dgm:spPr/>
      <dgm:t>
        <a:bodyPr/>
        <a:lstStyle/>
        <a:p>
          <a:endParaRPr lang="it-IT"/>
        </a:p>
      </dgm:t>
    </dgm:pt>
    <dgm:pt modelId="{9ED44AB8-107F-4702-8A1C-1CFD792B0887}" type="sibTrans" cxnId="{EBA0F2ED-A861-43A5-A3EC-9B663BAE8234}">
      <dgm:prSet/>
      <dgm:spPr/>
      <dgm:t>
        <a:bodyPr/>
        <a:lstStyle/>
        <a:p>
          <a:endParaRPr lang="it-IT"/>
        </a:p>
      </dgm:t>
    </dgm:pt>
    <dgm:pt modelId="{F4DA3FEC-FFA4-46FF-925F-19440DC00A59}">
      <dgm:prSet phldrT="[Testo]"/>
      <dgm:spPr/>
      <dgm:t>
        <a:bodyPr/>
        <a:lstStyle/>
        <a:p>
          <a:r>
            <a:rPr lang="it-IT" dirty="0"/>
            <a:t>Upload files to PYNQ</a:t>
          </a:r>
        </a:p>
      </dgm:t>
    </dgm:pt>
    <dgm:pt modelId="{FED2CC76-1E8B-4BD8-BDEB-26DBDCCD4B4B}" type="parTrans" cxnId="{00A3BABF-27F7-4777-B0F2-91D45450867D}">
      <dgm:prSet/>
      <dgm:spPr/>
      <dgm:t>
        <a:bodyPr/>
        <a:lstStyle/>
        <a:p>
          <a:endParaRPr lang="it-IT"/>
        </a:p>
      </dgm:t>
    </dgm:pt>
    <dgm:pt modelId="{436DB8E2-E7DA-450E-BD60-C98A8E523ABF}" type="sibTrans" cxnId="{00A3BABF-27F7-4777-B0F2-91D45450867D}">
      <dgm:prSet/>
      <dgm:spPr/>
      <dgm:t>
        <a:bodyPr/>
        <a:lstStyle/>
        <a:p>
          <a:endParaRPr lang="it-IT"/>
        </a:p>
      </dgm:t>
    </dgm:pt>
    <dgm:pt modelId="{27B1FCE9-0CBD-4DB4-8EAE-C76216F9759F}" type="pres">
      <dgm:prSet presAssocID="{E50359AE-B7E5-44E3-BCE1-EBB058CE078B}" presName="diagram" presStyleCnt="0">
        <dgm:presLayoutVars>
          <dgm:dir/>
          <dgm:resizeHandles val="exact"/>
        </dgm:presLayoutVars>
      </dgm:prSet>
      <dgm:spPr/>
    </dgm:pt>
    <dgm:pt modelId="{7E67653F-8847-4444-BE2B-D1A615C16A6C}" type="pres">
      <dgm:prSet presAssocID="{56E38112-8638-4485-A9E6-9F9ECDAA0A92}" presName="node" presStyleLbl="node1" presStyleIdx="0" presStyleCnt="6">
        <dgm:presLayoutVars>
          <dgm:bulletEnabled val="1"/>
        </dgm:presLayoutVars>
      </dgm:prSet>
      <dgm:spPr/>
    </dgm:pt>
    <dgm:pt modelId="{DD607520-E2D1-42CE-B3F5-D251878D6F7D}" type="pres">
      <dgm:prSet presAssocID="{90EAEC1F-B232-4968-BCAE-0F0F642BF9EF}" presName="sibTrans" presStyleLbl="sibTrans2D1" presStyleIdx="0" presStyleCnt="5"/>
      <dgm:spPr/>
    </dgm:pt>
    <dgm:pt modelId="{79DD9D91-E6E3-40D4-9D2A-440EAF801AA6}" type="pres">
      <dgm:prSet presAssocID="{90EAEC1F-B232-4968-BCAE-0F0F642BF9EF}" presName="connectorText" presStyleLbl="sibTrans2D1" presStyleIdx="0" presStyleCnt="5"/>
      <dgm:spPr/>
    </dgm:pt>
    <dgm:pt modelId="{0538EA2C-45E1-4A83-BD14-9873E10F0019}" type="pres">
      <dgm:prSet presAssocID="{B499C212-948D-49E0-8F79-E4C6A66C7C44}" presName="node" presStyleLbl="node1" presStyleIdx="1" presStyleCnt="6">
        <dgm:presLayoutVars>
          <dgm:bulletEnabled val="1"/>
        </dgm:presLayoutVars>
      </dgm:prSet>
      <dgm:spPr/>
    </dgm:pt>
    <dgm:pt modelId="{5198E211-EBEE-47DF-9A0A-D9919C0625B6}" type="pres">
      <dgm:prSet presAssocID="{6A757A2F-AF82-43DE-B2C0-C05512331516}" presName="sibTrans" presStyleLbl="sibTrans2D1" presStyleIdx="1" presStyleCnt="5"/>
      <dgm:spPr/>
    </dgm:pt>
    <dgm:pt modelId="{45BF96CA-333A-449E-AE6C-5F6350232546}" type="pres">
      <dgm:prSet presAssocID="{6A757A2F-AF82-43DE-B2C0-C05512331516}" presName="connectorText" presStyleLbl="sibTrans2D1" presStyleIdx="1" presStyleCnt="5"/>
      <dgm:spPr/>
    </dgm:pt>
    <dgm:pt modelId="{FD5B4641-F7F6-44EF-85AD-7DCF6FE6C153}" type="pres">
      <dgm:prSet presAssocID="{116FB30E-AC55-4374-8838-4E182C399120}" presName="node" presStyleLbl="node1" presStyleIdx="2" presStyleCnt="6">
        <dgm:presLayoutVars>
          <dgm:bulletEnabled val="1"/>
        </dgm:presLayoutVars>
      </dgm:prSet>
      <dgm:spPr/>
    </dgm:pt>
    <dgm:pt modelId="{6DEA7721-78D7-4147-BD4E-EFFF550EA9BD}" type="pres">
      <dgm:prSet presAssocID="{A2CF4E2A-1073-4918-B5A4-C9091F4CB874}" presName="sibTrans" presStyleLbl="sibTrans2D1" presStyleIdx="2" presStyleCnt="5"/>
      <dgm:spPr/>
    </dgm:pt>
    <dgm:pt modelId="{28977B33-F9B9-46B7-AD49-4E470C810299}" type="pres">
      <dgm:prSet presAssocID="{A2CF4E2A-1073-4918-B5A4-C9091F4CB874}" presName="connectorText" presStyleLbl="sibTrans2D1" presStyleIdx="2" presStyleCnt="5"/>
      <dgm:spPr/>
    </dgm:pt>
    <dgm:pt modelId="{F67E7E05-636B-46FF-A5BA-716F785C94FA}" type="pres">
      <dgm:prSet presAssocID="{D63D511C-3B7E-4AC6-8ADA-DB537620116E}" presName="node" presStyleLbl="node1" presStyleIdx="3" presStyleCnt="6">
        <dgm:presLayoutVars>
          <dgm:bulletEnabled val="1"/>
        </dgm:presLayoutVars>
      </dgm:prSet>
      <dgm:spPr/>
    </dgm:pt>
    <dgm:pt modelId="{664412A3-AFD7-49B9-8C01-A6F53D46E301}" type="pres">
      <dgm:prSet presAssocID="{DABE4FBA-2A3F-4317-869E-7E7478F479FD}" presName="sibTrans" presStyleLbl="sibTrans2D1" presStyleIdx="3" presStyleCnt="5"/>
      <dgm:spPr/>
    </dgm:pt>
    <dgm:pt modelId="{EFF84FC8-7312-4E9A-9EB8-F583DA643439}" type="pres">
      <dgm:prSet presAssocID="{DABE4FBA-2A3F-4317-869E-7E7478F479FD}" presName="connectorText" presStyleLbl="sibTrans2D1" presStyleIdx="3" presStyleCnt="5"/>
      <dgm:spPr/>
    </dgm:pt>
    <dgm:pt modelId="{E6A7AE03-624C-4066-8B1B-F641590A96F1}" type="pres">
      <dgm:prSet presAssocID="{41DBD655-0B7C-4A75-A2FB-B1ECAD9D4827}" presName="node" presStyleLbl="node1" presStyleIdx="4" presStyleCnt="6">
        <dgm:presLayoutVars>
          <dgm:bulletEnabled val="1"/>
        </dgm:presLayoutVars>
      </dgm:prSet>
      <dgm:spPr/>
    </dgm:pt>
    <dgm:pt modelId="{D28D4AEA-D5F9-40F8-A8F1-9580C9686611}" type="pres">
      <dgm:prSet presAssocID="{9ED44AB8-107F-4702-8A1C-1CFD792B0887}" presName="sibTrans" presStyleLbl="sibTrans2D1" presStyleIdx="4" presStyleCnt="5"/>
      <dgm:spPr/>
    </dgm:pt>
    <dgm:pt modelId="{E940827D-E1DB-48BE-BF72-4810B89D0687}" type="pres">
      <dgm:prSet presAssocID="{9ED44AB8-107F-4702-8A1C-1CFD792B0887}" presName="connectorText" presStyleLbl="sibTrans2D1" presStyleIdx="4" presStyleCnt="5"/>
      <dgm:spPr/>
    </dgm:pt>
    <dgm:pt modelId="{91E7B5EA-0014-47E3-8427-4121D49B3344}" type="pres">
      <dgm:prSet presAssocID="{F4DA3FEC-FFA4-46FF-925F-19440DC00A59}" presName="node" presStyleLbl="node1" presStyleIdx="5" presStyleCnt="6">
        <dgm:presLayoutVars>
          <dgm:bulletEnabled val="1"/>
        </dgm:presLayoutVars>
      </dgm:prSet>
      <dgm:spPr/>
    </dgm:pt>
  </dgm:ptLst>
  <dgm:cxnLst>
    <dgm:cxn modelId="{C4325700-4BFD-4EEF-B23C-CAEA8FD0545C}" type="presOf" srcId="{D63D511C-3B7E-4AC6-8ADA-DB537620116E}" destId="{F67E7E05-636B-46FF-A5BA-716F785C94FA}" srcOrd="0" destOrd="0" presId="urn:microsoft.com/office/officeart/2005/8/layout/process5"/>
    <dgm:cxn modelId="{6017D704-9BBF-4AEF-ACCC-8AA23A3DEB17}" type="presOf" srcId="{90EAEC1F-B232-4968-BCAE-0F0F642BF9EF}" destId="{79DD9D91-E6E3-40D4-9D2A-440EAF801AA6}" srcOrd="1" destOrd="0" presId="urn:microsoft.com/office/officeart/2005/8/layout/process5"/>
    <dgm:cxn modelId="{F6EA580B-AA58-4A08-B2DB-9DB55FA8E5FA}" type="presOf" srcId="{6A757A2F-AF82-43DE-B2C0-C05512331516}" destId="{5198E211-EBEE-47DF-9A0A-D9919C0625B6}" srcOrd="0" destOrd="0" presId="urn:microsoft.com/office/officeart/2005/8/layout/process5"/>
    <dgm:cxn modelId="{0D763311-B6FC-44EE-8B9C-87CA938CD2AB}" type="presOf" srcId="{F4DA3FEC-FFA4-46FF-925F-19440DC00A59}" destId="{91E7B5EA-0014-47E3-8427-4121D49B3344}" srcOrd="0" destOrd="0" presId="urn:microsoft.com/office/officeart/2005/8/layout/process5"/>
    <dgm:cxn modelId="{78D3C817-46C2-4FFB-A6C8-75A4AF821465}" srcId="{E50359AE-B7E5-44E3-BCE1-EBB058CE078B}" destId="{56E38112-8638-4485-A9E6-9F9ECDAA0A92}" srcOrd="0" destOrd="0" parTransId="{A9F7B3A5-C83F-4C2B-B2D7-3945B1D42141}" sibTransId="{90EAEC1F-B232-4968-BCAE-0F0F642BF9EF}"/>
    <dgm:cxn modelId="{3C10C731-F54E-4D1B-B498-F832D6CAD1FD}" type="presOf" srcId="{A2CF4E2A-1073-4918-B5A4-C9091F4CB874}" destId="{28977B33-F9B9-46B7-AD49-4E470C810299}" srcOrd="1" destOrd="0" presId="urn:microsoft.com/office/officeart/2005/8/layout/process5"/>
    <dgm:cxn modelId="{95045832-96B5-43FC-9B2F-6695867737DE}" srcId="{E50359AE-B7E5-44E3-BCE1-EBB058CE078B}" destId="{D63D511C-3B7E-4AC6-8ADA-DB537620116E}" srcOrd="3" destOrd="0" parTransId="{49879454-47F1-4D07-BCDD-8447C01BB1E8}" sibTransId="{DABE4FBA-2A3F-4317-869E-7E7478F479FD}"/>
    <dgm:cxn modelId="{B13B6C5B-6480-407F-9B52-2CBBBA4E4358}" type="presOf" srcId="{56E38112-8638-4485-A9E6-9F9ECDAA0A92}" destId="{7E67653F-8847-4444-BE2B-D1A615C16A6C}" srcOrd="0" destOrd="0" presId="urn:microsoft.com/office/officeart/2005/8/layout/process5"/>
    <dgm:cxn modelId="{E4AEA742-636A-4BA1-965D-E2818627704B}" type="presOf" srcId="{B499C212-948D-49E0-8F79-E4C6A66C7C44}" destId="{0538EA2C-45E1-4A83-BD14-9873E10F0019}" srcOrd="0" destOrd="0" presId="urn:microsoft.com/office/officeart/2005/8/layout/process5"/>
    <dgm:cxn modelId="{3E5E146C-A351-4D6C-A644-273D980BD001}" type="presOf" srcId="{DABE4FBA-2A3F-4317-869E-7E7478F479FD}" destId="{664412A3-AFD7-49B9-8C01-A6F53D46E301}" srcOrd="0" destOrd="0" presId="urn:microsoft.com/office/officeart/2005/8/layout/process5"/>
    <dgm:cxn modelId="{BAE76951-1263-4ABD-97D2-4A91A929D516}" type="presOf" srcId="{A2CF4E2A-1073-4918-B5A4-C9091F4CB874}" destId="{6DEA7721-78D7-4147-BD4E-EFFF550EA9BD}" srcOrd="0" destOrd="0" presId="urn:microsoft.com/office/officeart/2005/8/layout/process5"/>
    <dgm:cxn modelId="{127E9D55-D353-4372-9D94-0A3F67D4B466}" type="presOf" srcId="{DABE4FBA-2A3F-4317-869E-7E7478F479FD}" destId="{EFF84FC8-7312-4E9A-9EB8-F583DA643439}" srcOrd="1" destOrd="0" presId="urn:microsoft.com/office/officeart/2005/8/layout/process5"/>
    <dgm:cxn modelId="{99427680-4229-484E-B350-F01FC3F2C39A}" srcId="{E50359AE-B7E5-44E3-BCE1-EBB058CE078B}" destId="{B499C212-948D-49E0-8F79-E4C6A66C7C44}" srcOrd="1" destOrd="0" parTransId="{6B36A070-C4E8-42E3-8AAD-D515AEA1CC04}" sibTransId="{6A757A2F-AF82-43DE-B2C0-C05512331516}"/>
    <dgm:cxn modelId="{1B102284-6CC7-4277-9A25-A6A5D65D3BEE}" type="presOf" srcId="{116FB30E-AC55-4374-8838-4E182C399120}" destId="{FD5B4641-F7F6-44EF-85AD-7DCF6FE6C153}" srcOrd="0" destOrd="0" presId="urn:microsoft.com/office/officeart/2005/8/layout/process5"/>
    <dgm:cxn modelId="{2DB81A8E-C688-417E-852A-3F56B3075917}" type="presOf" srcId="{9ED44AB8-107F-4702-8A1C-1CFD792B0887}" destId="{D28D4AEA-D5F9-40F8-A8F1-9580C9686611}" srcOrd="0" destOrd="0" presId="urn:microsoft.com/office/officeart/2005/8/layout/process5"/>
    <dgm:cxn modelId="{B14C3B9A-ED99-4C83-B146-E65E3E7CDDC8}" type="presOf" srcId="{9ED44AB8-107F-4702-8A1C-1CFD792B0887}" destId="{E940827D-E1DB-48BE-BF72-4810B89D0687}" srcOrd="1" destOrd="0" presId="urn:microsoft.com/office/officeart/2005/8/layout/process5"/>
    <dgm:cxn modelId="{84AC79A5-BDF6-4C9F-A843-0209F9B9F389}" type="presOf" srcId="{41DBD655-0B7C-4A75-A2FB-B1ECAD9D4827}" destId="{E6A7AE03-624C-4066-8B1B-F641590A96F1}" srcOrd="0" destOrd="0" presId="urn:microsoft.com/office/officeart/2005/8/layout/process5"/>
    <dgm:cxn modelId="{B0DB37B8-32FC-42EF-ADF4-22215E6BC522}" type="presOf" srcId="{E50359AE-B7E5-44E3-BCE1-EBB058CE078B}" destId="{27B1FCE9-0CBD-4DB4-8EAE-C76216F9759F}" srcOrd="0" destOrd="0" presId="urn:microsoft.com/office/officeart/2005/8/layout/process5"/>
    <dgm:cxn modelId="{B49571B8-A4A8-4044-A502-BB2E21EB55E0}" srcId="{E50359AE-B7E5-44E3-BCE1-EBB058CE078B}" destId="{116FB30E-AC55-4374-8838-4E182C399120}" srcOrd="2" destOrd="0" parTransId="{847DD9E1-085B-4333-AB92-507A951B7C1F}" sibTransId="{A2CF4E2A-1073-4918-B5A4-C9091F4CB874}"/>
    <dgm:cxn modelId="{00A3BABF-27F7-4777-B0F2-91D45450867D}" srcId="{E50359AE-B7E5-44E3-BCE1-EBB058CE078B}" destId="{F4DA3FEC-FFA4-46FF-925F-19440DC00A59}" srcOrd="5" destOrd="0" parTransId="{FED2CC76-1E8B-4BD8-BDEB-26DBDCCD4B4B}" sibTransId="{436DB8E2-E7DA-450E-BD60-C98A8E523ABF}"/>
    <dgm:cxn modelId="{7C14EFC0-2B9B-4C3C-87E9-ED08037947F8}" type="presOf" srcId="{6A757A2F-AF82-43DE-B2C0-C05512331516}" destId="{45BF96CA-333A-449E-AE6C-5F6350232546}" srcOrd="1" destOrd="0" presId="urn:microsoft.com/office/officeart/2005/8/layout/process5"/>
    <dgm:cxn modelId="{3D2672E1-827B-451D-A7A5-CCDC9A38E811}" type="presOf" srcId="{90EAEC1F-B232-4968-BCAE-0F0F642BF9EF}" destId="{DD607520-E2D1-42CE-B3F5-D251878D6F7D}" srcOrd="0" destOrd="0" presId="urn:microsoft.com/office/officeart/2005/8/layout/process5"/>
    <dgm:cxn modelId="{EBA0F2ED-A861-43A5-A3EC-9B663BAE8234}" srcId="{E50359AE-B7E5-44E3-BCE1-EBB058CE078B}" destId="{41DBD655-0B7C-4A75-A2FB-B1ECAD9D4827}" srcOrd="4" destOrd="0" parTransId="{EE934334-8893-4AF6-8819-D2A0AD6BCC00}" sibTransId="{9ED44AB8-107F-4702-8A1C-1CFD792B0887}"/>
    <dgm:cxn modelId="{47C22383-E2DB-4908-A22A-CBA1BEB1F181}" type="presParOf" srcId="{27B1FCE9-0CBD-4DB4-8EAE-C76216F9759F}" destId="{7E67653F-8847-4444-BE2B-D1A615C16A6C}" srcOrd="0" destOrd="0" presId="urn:microsoft.com/office/officeart/2005/8/layout/process5"/>
    <dgm:cxn modelId="{7FF04583-BD1E-4973-8D1A-E9E6E451DC9E}" type="presParOf" srcId="{27B1FCE9-0CBD-4DB4-8EAE-C76216F9759F}" destId="{DD607520-E2D1-42CE-B3F5-D251878D6F7D}" srcOrd="1" destOrd="0" presId="urn:microsoft.com/office/officeart/2005/8/layout/process5"/>
    <dgm:cxn modelId="{CA040E08-A3BB-4DEC-9AA1-BA0BD79F716F}" type="presParOf" srcId="{DD607520-E2D1-42CE-B3F5-D251878D6F7D}" destId="{79DD9D91-E6E3-40D4-9D2A-440EAF801AA6}" srcOrd="0" destOrd="0" presId="urn:microsoft.com/office/officeart/2005/8/layout/process5"/>
    <dgm:cxn modelId="{01878C21-FE48-48CC-91C4-2C4D6B148F43}" type="presParOf" srcId="{27B1FCE9-0CBD-4DB4-8EAE-C76216F9759F}" destId="{0538EA2C-45E1-4A83-BD14-9873E10F0019}" srcOrd="2" destOrd="0" presId="urn:microsoft.com/office/officeart/2005/8/layout/process5"/>
    <dgm:cxn modelId="{89EC952E-E430-477D-BC90-6CD4108BC184}" type="presParOf" srcId="{27B1FCE9-0CBD-4DB4-8EAE-C76216F9759F}" destId="{5198E211-EBEE-47DF-9A0A-D9919C0625B6}" srcOrd="3" destOrd="0" presId="urn:microsoft.com/office/officeart/2005/8/layout/process5"/>
    <dgm:cxn modelId="{E8C1FD79-4544-4CB1-8362-AA783FBF01E7}" type="presParOf" srcId="{5198E211-EBEE-47DF-9A0A-D9919C0625B6}" destId="{45BF96CA-333A-449E-AE6C-5F6350232546}" srcOrd="0" destOrd="0" presId="urn:microsoft.com/office/officeart/2005/8/layout/process5"/>
    <dgm:cxn modelId="{FE5EBA9D-C3E7-4B72-82A8-39F159268898}" type="presParOf" srcId="{27B1FCE9-0CBD-4DB4-8EAE-C76216F9759F}" destId="{FD5B4641-F7F6-44EF-85AD-7DCF6FE6C153}" srcOrd="4" destOrd="0" presId="urn:microsoft.com/office/officeart/2005/8/layout/process5"/>
    <dgm:cxn modelId="{17E7C5E4-E030-434A-8EF8-A66B293EDA2E}" type="presParOf" srcId="{27B1FCE9-0CBD-4DB4-8EAE-C76216F9759F}" destId="{6DEA7721-78D7-4147-BD4E-EFFF550EA9BD}" srcOrd="5" destOrd="0" presId="urn:microsoft.com/office/officeart/2005/8/layout/process5"/>
    <dgm:cxn modelId="{0216A3EB-11B2-4992-92D1-0142BFEF08FA}" type="presParOf" srcId="{6DEA7721-78D7-4147-BD4E-EFFF550EA9BD}" destId="{28977B33-F9B9-46B7-AD49-4E470C810299}" srcOrd="0" destOrd="0" presId="urn:microsoft.com/office/officeart/2005/8/layout/process5"/>
    <dgm:cxn modelId="{8AAD3DFB-695B-4759-A380-68460A7692E3}" type="presParOf" srcId="{27B1FCE9-0CBD-4DB4-8EAE-C76216F9759F}" destId="{F67E7E05-636B-46FF-A5BA-716F785C94FA}" srcOrd="6" destOrd="0" presId="urn:microsoft.com/office/officeart/2005/8/layout/process5"/>
    <dgm:cxn modelId="{8398C0D4-E7C9-4047-984A-3672C72A3E30}" type="presParOf" srcId="{27B1FCE9-0CBD-4DB4-8EAE-C76216F9759F}" destId="{664412A3-AFD7-49B9-8C01-A6F53D46E301}" srcOrd="7" destOrd="0" presId="urn:microsoft.com/office/officeart/2005/8/layout/process5"/>
    <dgm:cxn modelId="{3657172B-D7C5-46FB-B70E-1C5E46E5DBDB}" type="presParOf" srcId="{664412A3-AFD7-49B9-8C01-A6F53D46E301}" destId="{EFF84FC8-7312-4E9A-9EB8-F583DA643439}" srcOrd="0" destOrd="0" presId="urn:microsoft.com/office/officeart/2005/8/layout/process5"/>
    <dgm:cxn modelId="{934FD315-7A4D-4AAD-93B8-1C9C6B7032FF}" type="presParOf" srcId="{27B1FCE9-0CBD-4DB4-8EAE-C76216F9759F}" destId="{E6A7AE03-624C-4066-8B1B-F641590A96F1}" srcOrd="8" destOrd="0" presId="urn:microsoft.com/office/officeart/2005/8/layout/process5"/>
    <dgm:cxn modelId="{8F61336B-71AC-40F3-B348-BB724CC3B169}" type="presParOf" srcId="{27B1FCE9-0CBD-4DB4-8EAE-C76216F9759F}" destId="{D28D4AEA-D5F9-40F8-A8F1-9580C9686611}" srcOrd="9" destOrd="0" presId="urn:microsoft.com/office/officeart/2005/8/layout/process5"/>
    <dgm:cxn modelId="{17A01EDA-A14C-4317-9118-E26122260CAF}" type="presParOf" srcId="{D28D4AEA-D5F9-40F8-A8F1-9580C9686611}" destId="{E940827D-E1DB-48BE-BF72-4810B89D0687}" srcOrd="0" destOrd="0" presId="urn:microsoft.com/office/officeart/2005/8/layout/process5"/>
    <dgm:cxn modelId="{754681B8-1847-45D3-953C-C82AE0DD9B05}" type="presParOf" srcId="{27B1FCE9-0CBD-4DB4-8EAE-C76216F9759F}" destId="{91E7B5EA-0014-47E3-8427-4121D49B334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E7D921-419A-4B69-B865-F478E7F3E885}" type="doc">
      <dgm:prSet loTypeId="urn:microsoft.com/office/officeart/2005/8/layout/chevron1" loCatId="process" qsTypeId="urn:microsoft.com/office/officeart/2005/8/quickstyle/simple1" qsCatId="simple" csTypeId="urn:microsoft.com/office/officeart/2005/8/colors/accent5_1" csCatId="accent5" phldr="1"/>
      <dgm:spPr/>
    </dgm:pt>
    <dgm:pt modelId="{2061F05A-B617-46F1-A423-642B31148F60}">
      <dgm:prSet phldrT="[Testo]"/>
      <dgm:spPr/>
      <dgm:t>
        <a:bodyPr/>
        <a:lstStyle/>
        <a:p>
          <a:r>
            <a:rPr lang="it-IT" dirty="0"/>
            <a:t>Allocate buffers</a:t>
          </a:r>
        </a:p>
      </dgm:t>
    </dgm:pt>
    <dgm:pt modelId="{8B7941BA-673B-41C2-9C79-BBE63A750DD2}" type="parTrans" cxnId="{DF23BBEA-6E93-4792-9722-75C986E78F6C}">
      <dgm:prSet/>
      <dgm:spPr/>
      <dgm:t>
        <a:bodyPr/>
        <a:lstStyle/>
        <a:p>
          <a:endParaRPr lang="it-IT"/>
        </a:p>
      </dgm:t>
    </dgm:pt>
    <dgm:pt modelId="{8D0B433B-BF07-4E67-85C7-3085CE4758E0}" type="sibTrans" cxnId="{DF23BBEA-6E93-4792-9722-75C986E78F6C}">
      <dgm:prSet/>
      <dgm:spPr/>
      <dgm:t>
        <a:bodyPr/>
        <a:lstStyle/>
        <a:p>
          <a:endParaRPr lang="it-IT"/>
        </a:p>
      </dgm:t>
    </dgm:pt>
    <dgm:pt modelId="{2B2394E2-9D71-4ACF-8496-ADD2F5437E11}">
      <dgm:prSet phldrT="[Testo]"/>
      <dgm:spPr/>
      <dgm:t>
        <a:bodyPr/>
        <a:lstStyle/>
        <a:p>
          <a:r>
            <a:rPr lang="it-IT" dirty="0" err="1"/>
            <a:t>Fill</a:t>
          </a:r>
          <a:r>
            <a:rPr lang="it-IT" dirty="0"/>
            <a:t> buffers</a:t>
          </a:r>
        </a:p>
      </dgm:t>
    </dgm:pt>
    <dgm:pt modelId="{CBA91272-2260-4546-B810-55AEB0792964}" type="parTrans" cxnId="{5A367EB8-20F9-48A5-B738-DBB3CF4E05FD}">
      <dgm:prSet/>
      <dgm:spPr/>
      <dgm:t>
        <a:bodyPr/>
        <a:lstStyle/>
        <a:p>
          <a:endParaRPr lang="it-IT"/>
        </a:p>
      </dgm:t>
    </dgm:pt>
    <dgm:pt modelId="{AAC07D76-AE40-4E5D-9981-FBD46725046E}" type="sibTrans" cxnId="{5A367EB8-20F9-48A5-B738-DBB3CF4E05FD}">
      <dgm:prSet/>
      <dgm:spPr/>
      <dgm:t>
        <a:bodyPr/>
        <a:lstStyle/>
        <a:p>
          <a:endParaRPr lang="it-IT"/>
        </a:p>
      </dgm:t>
    </dgm:pt>
    <dgm:pt modelId="{F878DAFD-1D58-4755-90D4-E39869544187}">
      <dgm:prSet phldrT="[Testo]"/>
      <dgm:spPr/>
      <dgm:t>
        <a:bodyPr/>
        <a:lstStyle/>
        <a:p>
          <a:r>
            <a:rPr lang="it-IT" dirty="0"/>
            <a:t>Write </a:t>
          </a:r>
          <a:r>
            <a:rPr lang="it-IT" dirty="0" err="1"/>
            <a:t>parameters</a:t>
          </a:r>
          <a:endParaRPr lang="it-IT" dirty="0"/>
        </a:p>
      </dgm:t>
    </dgm:pt>
    <dgm:pt modelId="{F656DA03-40AB-42BC-B412-37EE002D2618}" type="parTrans" cxnId="{547289E4-A1C6-4312-94B6-F0E62D9605B9}">
      <dgm:prSet/>
      <dgm:spPr/>
      <dgm:t>
        <a:bodyPr/>
        <a:lstStyle/>
        <a:p>
          <a:endParaRPr lang="it-IT"/>
        </a:p>
      </dgm:t>
    </dgm:pt>
    <dgm:pt modelId="{3BE6B045-529B-4C13-97E9-96C6E0A66198}" type="sibTrans" cxnId="{547289E4-A1C6-4312-94B6-F0E62D9605B9}">
      <dgm:prSet/>
      <dgm:spPr/>
      <dgm:t>
        <a:bodyPr/>
        <a:lstStyle/>
        <a:p>
          <a:endParaRPr lang="it-IT"/>
        </a:p>
      </dgm:t>
    </dgm:pt>
    <dgm:pt modelId="{F3A62890-531D-4192-B2D1-3FFFE0A1CC65}">
      <dgm:prSet phldrT="[Testo]"/>
      <dgm:spPr/>
      <dgm:t>
        <a:bodyPr/>
        <a:lstStyle/>
        <a:p>
          <a:r>
            <a:rPr lang="it-IT" dirty="0"/>
            <a:t>Start kernel</a:t>
          </a:r>
        </a:p>
      </dgm:t>
    </dgm:pt>
    <dgm:pt modelId="{6DE87C80-39CF-4F2B-B1DC-DD2D835FD7AA}" type="parTrans" cxnId="{3465949D-5FC2-4B06-86BB-9CD4BEAC04F7}">
      <dgm:prSet/>
      <dgm:spPr/>
      <dgm:t>
        <a:bodyPr/>
        <a:lstStyle/>
        <a:p>
          <a:endParaRPr lang="it-IT"/>
        </a:p>
      </dgm:t>
    </dgm:pt>
    <dgm:pt modelId="{449E9E1B-9398-4FC9-9ACB-DD5787F3A352}" type="sibTrans" cxnId="{3465949D-5FC2-4B06-86BB-9CD4BEAC04F7}">
      <dgm:prSet/>
      <dgm:spPr/>
      <dgm:t>
        <a:bodyPr/>
        <a:lstStyle/>
        <a:p>
          <a:endParaRPr lang="it-IT"/>
        </a:p>
      </dgm:t>
    </dgm:pt>
    <dgm:pt modelId="{6DD35F87-02AA-4F0A-AF5F-4C090CC71B4D}">
      <dgm:prSet phldrT="[Testo]"/>
      <dgm:spPr/>
      <dgm:t>
        <a:bodyPr/>
        <a:lstStyle/>
        <a:p>
          <a:r>
            <a:rPr lang="it-IT" dirty="0" err="1"/>
            <a:t>Wait</a:t>
          </a:r>
          <a:r>
            <a:rPr lang="it-IT" dirty="0"/>
            <a:t> for </a:t>
          </a:r>
          <a:r>
            <a:rPr lang="it-IT" dirty="0" err="1"/>
            <a:t>termination</a:t>
          </a:r>
          <a:endParaRPr lang="it-IT" dirty="0"/>
        </a:p>
      </dgm:t>
    </dgm:pt>
    <dgm:pt modelId="{4C1147D5-E032-4E28-B831-6F0687520CA6}" type="parTrans" cxnId="{02A89CBD-A3D8-44AE-8524-5F49C06C1AF4}">
      <dgm:prSet/>
      <dgm:spPr/>
      <dgm:t>
        <a:bodyPr/>
        <a:lstStyle/>
        <a:p>
          <a:endParaRPr lang="it-IT"/>
        </a:p>
      </dgm:t>
    </dgm:pt>
    <dgm:pt modelId="{FE236A13-4C75-4120-BB40-D57BF0D3ADFD}" type="sibTrans" cxnId="{02A89CBD-A3D8-44AE-8524-5F49C06C1AF4}">
      <dgm:prSet/>
      <dgm:spPr/>
      <dgm:t>
        <a:bodyPr/>
        <a:lstStyle/>
        <a:p>
          <a:endParaRPr lang="it-IT"/>
        </a:p>
      </dgm:t>
    </dgm:pt>
    <dgm:pt modelId="{26B39757-5F99-4407-9266-F9FA2FE133DB}">
      <dgm:prSet phldrT="[Testo]"/>
      <dgm:spPr/>
      <dgm:t>
        <a:bodyPr/>
        <a:lstStyle/>
        <a:p>
          <a:r>
            <a:rPr lang="it-IT" dirty="0"/>
            <a:t>Read </a:t>
          </a:r>
          <a:r>
            <a:rPr lang="it-IT" dirty="0" err="1"/>
            <a:t>result</a:t>
          </a:r>
          <a:endParaRPr lang="it-IT" dirty="0"/>
        </a:p>
      </dgm:t>
    </dgm:pt>
    <dgm:pt modelId="{93E9C5F6-9A5C-4EA2-AFCB-9854968FB659}" type="parTrans" cxnId="{EC4A6374-56BB-4BCD-ACAA-4D6493371D1B}">
      <dgm:prSet/>
      <dgm:spPr/>
      <dgm:t>
        <a:bodyPr/>
        <a:lstStyle/>
        <a:p>
          <a:endParaRPr lang="it-IT"/>
        </a:p>
      </dgm:t>
    </dgm:pt>
    <dgm:pt modelId="{20102B11-7F02-413D-BF55-931C39038C21}" type="sibTrans" cxnId="{EC4A6374-56BB-4BCD-ACAA-4D6493371D1B}">
      <dgm:prSet/>
      <dgm:spPr/>
      <dgm:t>
        <a:bodyPr/>
        <a:lstStyle/>
        <a:p>
          <a:endParaRPr lang="it-IT"/>
        </a:p>
      </dgm:t>
    </dgm:pt>
    <dgm:pt modelId="{40BFA11B-A1C2-4CB9-B901-2E7ABF9E91A3}">
      <dgm:prSet phldrT="[Testo]"/>
      <dgm:spPr/>
      <dgm:t>
        <a:bodyPr/>
        <a:lstStyle/>
        <a:p>
          <a:r>
            <a:rPr lang="it-IT" dirty="0"/>
            <a:t>Load overlay</a:t>
          </a:r>
        </a:p>
      </dgm:t>
    </dgm:pt>
    <dgm:pt modelId="{3443808E-F369-4DD0-9F7D-8184CD480B9B}" type="parTrans" cxnId="{87265C4F-92F6-4FB3-8A0B-780B7CBFDD2B}">
      <dgm:prSet/>
      <dgm:spPr/>
      <dgm:t>
        <a:bodyPr/>
        <a:lstStyle/>
        <a:p>
          <a:endParaRPr lang="it-IT"/>
        </a:p>
      </dgm:t>
    </dgm:pt>
    <dgm:pt modelId="{9D32A2F1-D80F-4C89-9E57-70FDFE0CF540}" type="sibTrans" cxnId="{87265C4F-92F6-4FB3-8A0B-780B7CBFDD2B}">
      <dgm:prSet/>
      <dgm:spPr/>
      <dgm:t>
        <a:bodyPr/>
        <a:lstStyle/>
        <a:p>
          <a:endParaRPr lang="it-IT"/>
        </a:p>
      </dgm:t>
    </dgm:pt>
    <dgm:pt modelId="{D804094F-C2C8-45D5-8A9C-784349C7FFDD}" type="pres">
      <dgm:prSet presAssocID="{85E7D921-419A-4B69-B865-F478E7F3E885}" presName="Name0" presStyleCnt="0">
        <dgm:presLayoutVars>
          <dgm:dir/>
          <dgm:animLvl val="lvl"/>
          <dgm:resizeHandles val="exact"/>
        </dgm:presLayoutVars>
      </dgm:prSet>
      <dgm:spPr/>
    </dgm:pt>
    <dgm:pt modelId="{B4F3426B-C5BD-4773-8D19-AD6999B4E905}" type="pres">
      <dgm:prSet presAssocID="{40BFA11B-A1C2-4CB9-B901-2E7ABF9E91A3}" presName="parTxOnly" presStyleLbl="node1" presStyleIdx="0" presStyleCnt="7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  <dgm:pt modelId="{3B12F124-FB2D-4E1A-8C62-448159EF02A1}" type="pres">
      <dgm:prSet presAssocID="{9D32A2F1-D80F-4C89-9E57-70FDFE0CF540}" presName="parTxOnlySpace" presStyleCnt="0"/>
      <dgm:spPr/>
    </dgm:pt>
    <dgm:pt modelId="{EA8C69D2-DAFB-4C89-9D0F-08C07B9D874C}" type="pres">
      <dgm:prSet presAssocID="{2061F05A-B617-46F1-A423-642B31148F60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180F1A21-3E8B-47FB-85E8-9EEB1F782429}" type="pres">
      <dgm:prSet presAssocID="{8D0B433B-BF07-4E67-85C7-3085CE4758E0}" presName="parTxOnlySpace" presStyleCnt="0"/>
      <dgm:spPr/>
    </dgm:pt>
    <dgm:pt modelId="{9231D66B-C0C2-44C4-AE60-9364BF539F68}" type="pres">
      <dgm:prSet presAssocID="{2B2394E2-9D71-4ACF-8496-ADD2F5437E1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D12BEAB1-AEBB-46A0-8106-813F78EC1AE5}" type="pres">
      <dgm:prSet presAssocID="{AAC07D76-AE40-4E5D-9981-FBD46725046E}" presName="parTxOnlySpace" presStyleCnt="0"/>
      <dgm:spPr/>
    </dgm:pt>
    <dgm:pt modelId="{173FCED8-1FA2-4D43-8883-DDFFF534E500}" type="pres">
      <dgm:prSet presAssocID="{F878DAFD-1D58-4755-90D4-E3986954418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5DB9427D-88B9-49B2-8207-36A3C1FB00BB}" type="pres">
      <dgm:prSet presAssocID="{3BE6B045-529B-4C13-97E9-96C6E0A66198}" presName="parTxOnlySpace" presStyleCnt="0"/>
      <dgm:spPr/>
    </dgm:pt>
    <dgm:pt modelId="{D5120640-6DFA-4925-95BD-2851D84C96F7}" type="pres">
      <dgm:prSet presAssocID="{F3A62890-531D-4192-B2D1-3FFFE0A1CC65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C19007B-41E2-4E89-A8FF-5C3276D5B953}" type="pres">
      <dgm:prSet presAssocID="{449E9E1B-9398-4FC9-9ACB-DD5787F3A352}" presName="parTxOnlySpace" presStyleCnt="0"/>
      <dgm:spPr/>
    </dgm:pt>
    <dgm:pt modelId="{37C67FE2-440E-492A-B703-A99D2ED74B41}" type="pres">
      <dgm:prSet presAssocID="{6DD35F87-02AA-4F0A-AF5F-4C090CC71B4D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B1871E9F-3CE9-4591-8DEF-B937157ACAB2}" type="pres">
      <dgm:prSet presAssocID="{FE236A13-4C75-4120-BB40-D57BF0D3ADFD}" presName="parTxOnlySpace" presStyleCnt="0"/>
      <dgm:spPr/>
    </dgm:pt>
    <dgm:pt modelId="{0744081B-EB4C-4A41-8047-D8CA45F8C050}" type="pres">
      <dgm:prSet presAssocID="{26B39757-5F99-4407-9266-F9FA2FE133D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5831F407-B884-4612-86C6-969B7274EC7A}" type="presOf" srcId="{26B39757-5F99-4407-9266-F9FA2FE133DB}" destId="{0744081B-EB4C-4A41-8047-D8CA45F8C050}" srcOrd="0" destOrd="0" presId="urn:microsoft.com/office/officeart/2005/8/layout/chevron1"/>
    <dgm:cxn modelId="{4CFD5E2A-12EC-4C35-B650-8855876DC01A}" type="presOf" srcId="{2B2394E2-9D71-4ACF-8496-ADD2F5437E11}" destId="{9231D66B-C0C2-44C4-AE60-9364BF539F68}" srcOrd="0" destOrd="0" presId="urn:microsoft.com/office/officeart/2005/8/layout/chevron1"/>
    <dgm:cxn modelId="{4E9E903C-A07F-4395-AA47-5DEC9FC9C385}" type="presOf" srcId="{6DD35F87-02AA-4F0A-AF5F-4C090CC71B4D}" destId="{37C67FE2-440E-492A-B703-A99D2ED74B41}" srcOrd="0" destOrd="0" presId="urn:microsoft.com/office/officeart/2005/8/layout/chevron1"/>
    <dgm:cxn modelId="{87265C4F-92F6-4FB3-8A0B-780B7CBFDD2B}" srcId="{85E7D921-419A-4B69-B865-F478E7F3E885}" destId="{40BFA11B-A1C2-4CB9-B901-2E7ABF9E91A3}" srcOrd="0" destOrd="0" parTransId="{3443808E-F369-4DD0-9F7D-8184CD480B9B}" sibTransId="{9D32A2F1-D80F-4C89-9E57-70FDFE0CF540}"/>
    <dgm:cxn modelId="{EC4A6374-56BB-4BCD-ACAA-4D6493371D1B}" srcId="{85E7D921-419A-4B69-B865-F478E7F3E885}" destId="{26B39757-5F99-4407-9266-F9FA2FE133DB}" srcOrd="6" destOrd="0" parTransId="{93E9C5F6-9A5C-4EA2-AFCB-9854968FB659}" sibTransId="{20102B11-7F02-413D-BF55-931C39038C21}"/>
    <dgm:cxn modelId="{EC943393-3E06-4E18-860B-B352D9B7BB81}" type="presOf" srcId="{F3A62890-531D-4192-B2D1-3FFFE0A1CC65}" destId="{D5120640-6DFA-4925-95BD-2851D84C96F7}" srcOrd="0" destOrd="0" presId="urn:microsoft.com/office/officeart/2005/8/layout/chevron1"/>
    <dgm:cxn modelId="{3465949D-5FC2-4B06-86BB-9CD4BEAC04F7}" srcId="{85E7D921-419A-4B69-B865-F478E7F3E885}" destId="{F3A62890-531D-4192-B2D1-3FFFE0A1CC65}" srcOrd="4" destOrd="0" parTransId="{6DE87C80-39CF-4F2B-B1DC-DD2D835FD7AA}" sibTransId="{449E9E1B-9398-4FC9-9ACB-DD5787F3A352}"/>
    <dgm:cxn modelId="{5A367EB8-20F9-48A5-B738-DBB3CF4E05FD}" srcId="{85E7D921-419A-4B69-B865-F478E7F3E885}" destId="{2B2394E2-9D71-4ACF-8496-ADD2F5437E11}" srcOrd="2" destOrd="0" parTransId="{CBA91272-2260-4546-B810-55AEB0792964}" sibTransId="{AAC07D76-AE40-4E5D-9981-FBD46725046E}"/>
    <dgm:cxn modelId="{02A89CBD-A3D8-44AE-8524-5F49C06C1AF4}" srcId="{85E7D921-419A-4B69-B865-F478E7F3E885}" destId="{6DD35F87-02AA-4F0A-AF5F-4C090CC71B4D}" srcOrd="5" destOrd="0" parTransId="{4C1147D5-E032-4E28-B831-6F0687520CA6}" sibTransId="{FE236A13-4C75-4120-BB40-D57BF0D3ADFD}"/>
    <dgm:cxn modelId="{96A1B9C5-C5DC-42EF-8A93-F55CD6563A12}" type="presOf" srcId="{40BFA11B-A1C2-4CB9-B901-2E7ABF9E91A3}" destId="{B4F3426B-C5BD-4773-8D19-AD6999B4E905}" srcOrd="0" destOrd="0" presId="urn:microsoft.com/office/officeart/2005/8/layout/chevron1"/>
    <dgm:cxn modelId="{EA2FADCC-EC7B-4A64-9FA0-CED7C04D7C1F}" type="presOf" srcId="{85E7D921-419A-4B69-B865-F478E7F3E885}" destId="{D804094F-C2C8-45D5-8A9C-784349C7FFDD}" srcOrd="0" destOrd="0" presId="urn:microsoft.com/office/officeart/2005/8/layout/chevron1"/>
    <dgm:cxn modelId="{547289E4-A1C6-4312-94B6-F0E62D9605B9}" srcId="{85E7D921-419A-4B69-B865-F478E7F3E885}" destId="{F878DAFD-1D58-4755-90D4-E39869544187}" srcOrd="3" destOrd="0" parTransId="{F656DA03-40AB-42BC-B412-37EE002D2618}" sibTransId="{3BE6B045-529B-4C13-97E9-96C6E0A66198}"/>
    <dgm:cxn modelId="{F31B94E5-7352-401D-8CC0-96C2C3AA2EF7}" type="presOf" srcId="{F878DAFD-1D58-4755-90D4-E39869544187}" destId="{173FCED8-1FA2-4D43-8883-DDFFF534E500}" srcOrd="0" destOrd="0" presId="urn:microsoft.com/office/officeart/2005/8/layout/chevron1"/>
    <dgm:cxn modelId="{DF23BBEA-6E93-4792-9722-75C986E78F6C}" srcId="{85E7D921-419A-4B69-B865-F478E7F3E885}" destId="{2061F05A-B617-46F1-A423-642B31148F60}" srcOrd="1" destOrd="0" parTransId="{8B7941BA-673B-41C2-9C79-BBE63A750DD2}" sibTransId="{8D0B433B-BF07-4E67-85C7-3085CE4758E0}"/>
    <dgm:cxn modelId="{977D42FF-A4E8-4B6C-A0DC-B074AD64A079}" type="presOf" srcId="{2061F05A-B617-46F1-A423-642B31148F60}" destId="{EA8C69D2-DAFB-4C89-9D0F-08C07B9D874C}" srcOrd="0" destOrd="0" presId="urn:microsoft.com/office/officeart/2005/8/layout/chevron1"/>
    <dgm:cxn modelId="{B7517B1F-29EE-4133-ADB9-5F890F95EEDD}" type="presParOf" srcId="{D804094F-C2C8-45D5-8A9C-784349C7FFDD}" destId="{B4F3426B-C5BD-4773-8D19-AD6999B4E905}" srcOrd="0" destOrd="0" presId="urn:microsoft.com/office/officeart/2005/8/layout/chevron1"/>
    <dgm:cxn modelId="{958BB7CA-2B4C-4037-AA7E-7EC8642FDB90}" type="presParOf" srcId="{D804094F-C2C8-45D5-8A9C-784349C7FFDD}" destId="{3B12F124-FB2D-4E1A-8C62-448159EF02A1}" srcOrd="1" destOrd="0" presId="urn:microsoft.com/office/officeart/2005/8/layout/chevron1"/>
    <dgm:cxn modelId="{B467A992-E23D-4346-851E-706E3CC7F1DB}" type="presParOf" srcId="{D804094F-C2C8-45D5-8A9C-784349C7FFDD}" destId="{EA8C69D2-DAFB-4C89-9D0F-08C07B9D874C}" srcOrd="2" destOrd="0" presId="urn:microsoft.com/office/officeart/2005/8/layout/chevron1"/>
    <dgm:cxn modelId="{29147148-85F3-4935-BD6C-26C6F83AD5F7}" type="presParOf" srcId="{D804094F-C2C8-45D5-8A9C-784349C7FFDD}" destId="{180F1A21-3E8B-47FB-85E8-9EEB1F782429}" srcOrd="3" destOrd="0" presId="urn:microsoft.com/office/officeart/2005/8/layout/chevron1"/>
    <dgm:cxn modelId="{C3172284-1CE2-47DB-9E98-F8CC99D4C238}" type="presParOf" srcId="{D804094F-C2C8-45D5-8A9C-784349C7FFDD}" destId="{9231D66B-C0C2-44C4-AE60-9364BF539F68}" srcOrd="4" destOrd="0" presId="urn:microsoft.com/office/officeart/2005/8/layout/chevron1"/>
    <dgm:cxn modelId="{0E7221E8-CC6A-493B-9AB8-D52FDE0F3A59}" type="presParOf" srcId="{D804094F-C2C8-45D5-8A9C-784349C7FFDD}" destId="{D12BEAB1-AEBB-46A0-8106-813F78EC1AE5}" srcOrd="5" destOrd="0" presId="urn:microsoft.com/office/officeart/2005/8/layout/chevron1"/>
    <dgm:cxn modelId="{55F229AC-B8CC-44A6-986A-D172C373D4B8}" type="presParOf" srcId="{D804094F-C2C8-45D5-8A9C-784349C7FFDD}" destId="{173FCED8-1FA2-4D43-8883-DDFFF534E500}" srcOrd="6" destOrd="0" presId="urn:microsoft.com/office/officeart/2005/8/layout/chevron1"/>
    <dgm:cxn modelId="{3F1266CE-E0DF-4648-BC03-8419F0B61912}" type="presParOf" srcId="{D804094F-C2C8-45D5-8A9C-784349C7FFDD}" destId="{5DB9427D-88B9-49B2-8207-36A3C1FB00BB}" srcOrd="7" destOrd="0" presId="urn:microsoft.com/office/officeart/2005/8/layout/chevron1"/>
    <dgm:cxn modelId="{A9036136-E3C6-4911-9C9C-30E3A75445D4}" type="presParOf" srcId="{D804094F-C2C8-45D5-8A9C-784349C7FFDD}" destId="{D5120640-6DFA-4925-95BD-2851D84C96F7}" srcOrd="8" destOrd="0" presId="urn:microsoft.com/office/officeart/2005/8/layout/chevron1"/>
    <dgm:cxn modelId="{EBF0DA5D-B04E-4DA4-9BE5-6DF0998CDFAD}" type="presParOf" srcId="{D804094F-C2C8-45D5-8A9C-784349C7FFDD}" destId="{CC19007B-41E2-4E89-A8FF-5C3276D5B953}" srcOrd="9" destOrd="0" presId="urn:microsoft.com/office/officeart/2005/8/layout/chevron1"/>
    <dgm:cxn modelId="{CBE72815-E430-4FE7-9CF6-23129E1DFC41}" type="presParOf" srcId="{D804094F-C2C8-45D5-8A9C-784349C7FFDD}" destId="{37C67FE2-440E-492A-B703-A99D2ED74B41}" srcOrd="10" destOrd="0" presId="urn:microsoft.com/office/officeart/2005/8/layout/chevron1"/>
    <dgm:cxn modelId="{8321F206-E673-4194-B932-7324C0AB44BF}" type="presParOf" srcId="{D804094F-C2C8-45D5-8A9C-784349C7FFDD}" destId="{B1871E9F-3CE9-4591-8DEF-B937157ACAB2}" srcOrd="11" destOrd="0" presId="urn:microsoft.com/office/officeart/2005/8/layout/chevron1"/>
    <dgm:cxn modelId="{2066CD2A-9D69-4943-BCF6-D99D576DF098}" type="presParOf" srcId="{D804094F-C2C8-45D5-8A9C-784349C7FFDD}" destId="{0744081B-EB4C-4A41-8047-D8CA45F8C05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DCF4-4CFC-43BD-9D37-F855EB5B4995}">
      <dsp:nvSpPr>
        <dsp:cNvPr id="0" name=""/>
        <dsp:cNvSpPr/>
      </dsp:nvSpPr>
      <dsp:spPr>
        <a:xfrm rot="5400000">
          <a:off x="1454611" y="819224"/>
          <a:ext cx="719457" cy="8190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A8354-DB8D-4C25-9A92-AD994B501671}">
      <dsp:nvSpPr>
        <dsp:cNvPr id="0" name=""/>
        <dsp:cNvSpPr/>
      </dsp:nvSpPr>
      <dsp:spPr>
        <a:xfrm>
          <a:off x="1263999" y="21691"/>
          <a:ext cx="1211142" cy="84776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Load input</a:t>
          </a:r>
        </a:p>
      </dsp:txBody>
      <dsp:txXfrm>
        <a:off x="1305391" y="63083"/>
        <a:ext cx="1128358" cy="764976"/>
      </dsp:txXfrm>
    </dsp:sp>
    <dsp:sp modelId="{40A5CCB8-F6A5-4BF4-B7B5-6B5BB80D2343}">
      <dsp:nvSpPr>
        <dsp:cNvPr id="0" name=""/>
        <dsp:cNvSpPr/>
      </dsp:nvSpPr>
      <dsp:spPr>
        <a:xfrm>
          <a:off x="2475141" y="102545"/>
          <a:ext cx="880869" cy="68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9AD4F8-C67B-4566-9BB6-E85BEE9D00E5}">
      <dsp:nvSpPr>
        <dsp:cNvPr id="0" name=""/>
        <dsp:cNvSpPr/>
      </dsp:nvSpPr>
      <dsp:spPr>
        <a:xfrm rot="5400000">
          <a:off x="2458777" y="1771538"/>
          <a:ext cx="719457" cy="8190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FB956-D9BF-4600-9B9B-282CC6832B97}">
      <dsp:nvSpPr>
        <dsp:cNvPr id="0" name=""/>
        <dsp:cNvSpPr/>
      </dsp:nvSpPr>
      <dsp:spPr>
        <a:xfrm>
          <a:off x="2268164" y="974006"/>
          <a:ext cx="1211142" cy="84776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Load target</a:t>
          </a:r>
        </a:p>
      </dsp:txBody>
      <dsp:txXfrm>
        <a:off x="2309556" y="1015398"/>
        <a:ext cx="1128358" cy="764976"/>
      </dsp:txXfrm>
    </dsp:sp>
    <dsp:sp modelId="{1CF2AD45-97F0-417A-96A4-728968B70C7E}">
      <dsp:nvSpPr>
        <dsp:cNvPr id="0" name=""/>
        <dsp:cNvSpPr/>
      </dsp:nvSpPr>
      <dsp:spPr>
        <a:xfrm>
          <a:off x="3479306" y="1054859"/>
          <a:ext cx="880869" cy="68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3E060-822A-41FF-BEAD-68A27FFE14DD}">
      <dsp:nvSpPr>
        <dsp:cNvPr id="0" name=""/>
        <dsp:cNvSpPr/>
      </dsp:nvSpPr>
      <dsp:spPr>
        <a:xfrm rot="5400000">
          <a:off x="3462942" y="2723853"/>
          <a:ext cx="719457" cy="8190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9479D-EE06-4B1B-B648-BEA7D9EE7D77}">
      <dsp:nvSpPr>
        <dsp:cNvPr id="0" name=""/>
        <dsp:cNvSpPr/>
      </dsp:nvSpPr>
      <dsp:spPr>
        <a:xfrm>
          <a:off x="3272330" y="1926320"/>
          <a:ext cx="1211142" cy="84776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Call top </a:t>
          </a:r>
          <a:r>
            <a:rPr lang="it-IT" sz="1900" kern="1200" dirty="0" err="1"/>
            <a:t>function</a:t>
          </a:r>
          <a:endParaRPr lang="it-IT" sz="1900" kern="1200" dirty="0"/>
        </a:p>
      </dsp:txBody>
      <dsp:txXfrm>
        <a:off x="3313722" y="1967712"/>
        <a:ext cx="1128358" cy="764976"/>
      </dsp:txXfrm>
    </dsp:sp>
    <dsp:sp modelId="{4E690F10-B865-4B12-85E5-2BFB3886BD46}">
      <dsp:nvSpPr>
        <dsp:cNvPr id="0" name=""/>
        <dsp:cNvSpPr/>
      </dsp:nvSpPr>
      <dsp:spPr>
        <a:xfrm>
          <a:off x="4483472" y="2007173"/>
          <a:ext cx="880869" cy="685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E6734-BF83-48C0-BD79-1F3446AA9786}">
      <dsp:nvSpPr>
        <dsp:cNvPr id="0" name=""/>
        <dsp:cNvSpPr/>
      </dsp:nvSpPr>
      <dsp:spPr>
        <a:xfrm>
          <a:off x="4276495" y="2878635"/>
          <a:ext cx="1211142" cy="847760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Compare </a:t>
          </a:r>
          <a:r>
            <a:rPr lang="it-IT" sz="1900" kern="1200" dirty="0" err="1"/>
            <a:t>results</a:t>
          </a:r>
          <a:endParaRPr lang="it-IT" sz="1900" kern="1200" dirty="0"/>
        </a:p>
      </dsp:txBody>
      <dsp:txXfrm>
        <a:off x="4317887" y="2920027"/>
        <a:ext cx="1128358" cy="764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7653F-8847-4444-BE2B-D1A615C16A6C}">
      <dsp:nvSpPr>
        <dsp:cNvPr id="0" name=""/>
        <dsp:cNvSpPr/>
      </dsp:nvSpPr>
      <dsp:spPr>
        <a:xfrm>
          <a:off x="863262" y="2091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Import IP</a:t>
          </a:r>
        </a:p>
      </dsp:txBody>
      <dsp:txXfrm>
        <a:off x="888561" y="27390"/>
        <a:ext cx="1389016" cy="813170"/>
      </dsp:txXfrm>
    </dsp:sp>
    <dsp:sp modelId="{DD607520-E2D1-42CE-B3F5-D251878D6F7D}">
      <dsp:nvSpPr>
        <dsp:cNvPr id="0" name=""/>
        <dsp:cNvSpPr/>
      </dsp:nvSpPr>
      <dsp:spPr>
        <a:xfrm>
          <a:off x="2429563" y="255463"/>
          <a:ext cx="305198" cy="357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2429563" y="326868"/>
        <a:ext cx="213639" cy="214214"/>
      </dsp:txXfrm>
    </dsp:sp>
    <dsp:sp modelId="{0538EA2C-45E1-4A83-BD14-9873E10F0019}">
      <dsp:nvSpPr>
        <dsp:cNvPr id="0" name=""/>
        <dsp:cNvSpPr/>
      </dsp:nvSpPr>
      <dsp:spPr>
        <a:xfrm>
          <a:off x="2878722" y="2091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Block design</a:t>
          </a:r>
        </a:p>
      </dsp:txBody>
      <dsp:txXfrm>
        <a:off x="2904021" y="27390"/>
        <a:ext cx="1389016" cy="813170"/>
      </dsp:txXfrm>
    </dsp:sp>
    <dsp:sp modelId="{5198E211-EBEE-47DF-9A0A-D9919C0625B6}">
      <dsp:nvSpPr>
        <dsp:cNvPr id="0" name=""/>
        <dsp:cNvSpPr/>
      </dsp:nvSpPr>
      <dsp:spPr>
        <a:xfrm rot="5400000">
          <a:off x="3445930" y="966632"/>
          <a:ext cx="305198" cy="357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-5400000">
        <a:off x="3491423" y="992545"/>
        <a:ext cx="214214" cy="213639"/>
      </dsp:txXfrm>
    </dsp:sp>
    <dsp:sp modelId="{FD5B4641-F7F6-44EF-85AD-7DCF6FE6C153}">
      <dsp:nvSpPr>
        <dsp:cNvPr id="0" name=""/>
        <dsp:cNvSpPr/>
      </dsp:nvSpPr>
      <dsp:spPr>
        <a:xfrm>
          <a:off x="2878722" y="1441705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Synthesis</a:t>
          </a:r>
          <a:endParaRPr lang="it-IT" sz="1400" kern="1200" dirty="0"/>
        </a:p>
      </dsp:txBody>
      <dsp:txXfrm>
        <a:off x="2904021" y="1467004"/>
        <a:ext cx="1389016" cy="813170"/>
      </dsp:txXfrm>
    </dsp:sp>
    <dsp:sp modelId="{6DEA7721-78D7-4147-BD4E-EFFF550EA9BD}">
      <dsp:nvSpPr>
        <dsp:cNvPr id="0" name=""/>
        <dsp:cNvSpPr/>
      </dsp:nvSpPr>
      <dsp:spPr>
        <a:xfrm rot="10800000">
          <a:off x="2446838" y="1695077"/>
          <a:ext cx="305198" cy="357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2538397" y="1766482"/>
        <a:ext cx="213639" cy="214214"/>
      </dsp:txXfrm>
    </dsp:sp>
    <dsp:sp modelId="{F67E7E05-636B-46FF-A5BA-716F785C94FA}">
      <dsp:nvSpPr>
        <dsp:cNvPr id="0" name=""/>
        <dsp:cNvSpPr/>
      </dsp:nvSpPr>
      <dsp:spPr>
        <a:xfrm>
          <a:off x="863262" y="1441705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Implementation</a:t>
          </a:r>
          <a:endParaRPr lang="it-IT" sz="1400" kern="1200" dirty="0"/>
        </a:p>
      </dsp:txBody>
      <dsp:txXfrm>
        <a:off x="888561" y="1467004"/>
        <a:ext cx="1389016" cy="813170"/>
      </dsp:txXfrm>
    </dsp:sp>
    <dsp:sp modelId="{664412A3-AFD7-49B9-8C01-A6F53D46E301}">
      <dsp:nvSpPr>
        <dsp:cNvPr id="0" name=""/>
        <dsp:cNvSpPr/>
      </dsp:nvSpPr>
      <dsp:spPr>
        <a:xfrm rot="5400000">
          <a:off x="1430470" y="2406247"/>
          <a:ext cx="305198" cy="357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-5400000">
        <a:off x="1475963" y="2432160"/>
        <a:ext cx="214214" cy="213639"/>
      </dsp:txXfrm>
    </dsp:sp>
    <dsp:sp modelId="{E6A7AE03-624C-4066-8B1B-F641590A96F1}">
      <dsp:nvSpPr>
        <dsp:cNvPr id="0" name=""/>
        <dsp:cNvSpPr/>
      </dsp:nvSpPr>
      <dsp:spPr>
        <a:xfrm>
          <a:off x="863262" y="2881320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Bitstream</a:t>
          </a:r>
        </a:p>
      </dsp:txBody>
      <dsp:txXfrm>
        <a:off x="888561" y="2906619"/>
        <a:ext cx="1389016" cy="813170"/>
      </dsp:txXfrm>
    </dsp:sp>
    <dsp:sp modelId="{D28D4AEA-D5F9-40F8-A8F1-9580C9686611}">
      <dsp:nvSpPr>
        <dsp:cNvPr id="0" name=""/>
        <dsp:cNvSpPr/>
      </dsp:nvSpPr>
      <dsp:spPr>
        <a:xfrm>
          <a:off x="2429563" y="3134692"/>
          <a:ext cx="305198" cy="357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2429563" y="3206097"/>
        <a:ext cx="213639" cy="214214"/>
      </dsp:txXfrm>
    </dsp:sp>
    <dsp:sp modelId="{91E7B5EA-0014-47E3-8427-4121D49B3344}">
      <dsp:nvSpPr>
        <dsp:cNvPr id="0" name=""/>
        <dsp:cNvSpPr/>
      </dsp:nvSpPr>
      <dsp:spPr>
        <a:xfrm>
          <a:off x="2878722" y="2881320"/>
          <a:ext cx="1439614" cy="863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Upload files to PYNQ</a:t>
          </a:r>
        </a:p>
      </dsp:txBody>
      <dsp:txXfrm>
        <a:off x="2904021" y="2906619"/>
        <a:ext cx="1389016" cy="813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3426B-C5BD-4773-8D19-AD6999B4E905}">
      <dsp:nvSpPr>
        <dsp:cNvPr id="0" name=""/>
        <dsp:cNvSpPr/>
      </dsp:nvSpPr>
      <dsp:spPr>
        <a:xfrm>
          <a:off x="0" y="1551080"/>
          <a:ext cx="1610845" cy="64433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Load overlay</a:t>
          </a:r>
        </a:p>
      </dsp:txBody>
      <dsp:txXfrm>
        <a:off x="0" y="1551080"/>
        <a:ext cx="1449761" cy="644338"/>
      </dsp:txXfrm>
    </dsp:sp>
    <dsp:sp modelId="{EA8C69D2-DAFB-4C89-9D0F-08C07B9D874C}">
      <dsp:nvSpPr>
        <dsp:cNvPr id="0" name=""/>
        <dsp:cNvSpPr/>
      </dsp:nvSpPr>
      <dsp:spPr>
        <a:xfrm>
          <a:off x="1449761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Allocate buffers</a:t>
          </a:r>
        </a:p>
      </dsp:txBody>
      <dsp:txXfrm>
        <a:off x="1771930" y="1551080"/>
        <a:ext cx="966507" cy="644338"/>
      </dsp:txXfrm>
    </dsp:sp>
    <dsp:sp modelId="{9231D66B-C0C2-44C4-AE60-9364BF539F68}">
      <dsp:nvSpPr>
        <dsp:cNvPr id="0" name=""/>
        <dsp:cNvSpPr/>
      </dsp:nvSpPr>
      <dsp:spPr>
        <a:xfrm>
          <a:off x="2899522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Fill</a:t>
          </a:r>
          <a:r>
            <a:rPr lang="it-IT" sz="1400" kern="1200" dirty="0"/>
            <a:t> buffers</a:t>
          </a:r>
        </a:p>
      </dsp:txBody>
      <dsp:txXfrm>
        <a:off x="3221691" y="1551080"/>
        <a:ext cx="966507" cy="644338"/>
      </dsp:txXfrm>
    </dsp:sp>
    <dsp:sp modelId="{173FCED8-1FA2-4D43-8883-DDFFF534E500}">
      <dsp:nvSpPr>
        <dsp:cNvPr id="0" name=""/>
        <dsp:cNvSpPr/>
      </dsp:nvSpPr>
      <dsp:spPr>
        <a:xfrm>
          <a:off x="4349283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Write </a:t>
          </a:r>
          <a:r>
            <a:rPr lang="it-IT" sz="1400" kern="1200" dirty="0" err="1"/>
            <a:t>parameters</a:t>
          </a:r>
          <a:endParaRPr lang="it-IT" sz="1400" kern="1200" dirty="0"/>
        </a:p>
      </dsp:txBody>
      <dsp:txXfrm>
        <a:off x="4671452" y="1551080"/>
        <a:ext cx="966507" cy="644338"/>
      </dsp:txXfrm>
    </dsp:sp>
    <dsp:sp modelId="{D5120640-6DFA-4925-95BD-2851D84C96F7}">
      <dsp:nvSpPr>
        <dsp:cNvPr id="0" name=""/>
        <dsp:cNvSpPr/>
      </dsp:nvSpPr>
      <dsp:spPr>
        <a:xfrm>
          <a:off x="5799044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Start kernel</a:t>
          </a:r>
        </a:p>
      </dsp:txBody>
      <dsp:txXfrm>
        <a:off x="6121213" y="1551080"/>
        <a:ext cx="966507" cy="644338"/>
      </dsp:txXfrm>
    </dsp:sp>
    <dsp:sp modelId="{37C67FE2-440E-492A-B703-A99D2ED74B41}">
      <dsp:nvSpPr>
        <dsp:cNvPr id="0" name=""/>
        <dsp:cNvSpPr/>
      </dsp:nvSpPr>
      <dsp:spPr>
        <a:xfrm>
          <a:off x="7248805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Wait</a:t>
          </a:r>
          <a:r>
            <a:rPr lang="it-IT" sz="1400" kern="1200" dirty="0"/>
            <a:t> for </a:t>
          </a:r>
          <a:r>
            <a:rPr lang="it-IT" sz="1400" kern="1200" dirty="0" err="1"/>
            <a:t>termination</a:t>
          </a:r>
          <a:endParaRPr lang="it-IT" sz="1400" kern="1200" dirty="0"/>
        </a:p>
      </dsp:txBody>
      <dsp:txXfrm>
        <a:off x="7570974" y="1551080"/>
        <a:ext cx="966507" cy="644338"/>
      </dsp:txXfrm>
    </dsp:sp>
    <dsp:sp modelId="{0744081B-EB4C-4A41-8047-D8CA45F8C050}">
      <dsp:nvSpPr>
        <dsp:cNvPr id="0" name=""/>
        <dsp:cNvSpPr/>
      </dsp:nvSpPr>
      <dsp:spPr>
        <a:xfrm>
          <a:off x="8698566" y="1551080"/>
          <a:ext cx="1610845" cy="64433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Read </a:t>
          </a:r>
          <a:r>
            <a:rPr lang="it-IT" sz="1400" kern="1200" dirty="0" err="1"/>
            <a:t>result</a:t>
          </a:r>
          <a:endParaRPr lang="it-IT" sz="1400" kern="1200" dirty="0"/>
        </a:p>
      </dsp:txBody>
      <dsp:txXfrm>
        <a:off x="9020735" y="1551080"/>
        <a:ext cx="966507" cy="644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4CA58CA-1F68-4A0B-AC83-1F8EDF04FBC5}" type="datetime1">
              <a:rPr lang="it-IT" smtClean="0"/>
              <a:t>05/02/2025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624EA86D-240A-4790-BB7B-7B455CE9E675}" type="datetime1">
              <a:rPr lang="it-IT" smtClean="0"/>
              <a:pPr/>
              <a:t>05/02/2025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D4B9A9E5-4F7F-4A7D-9DE1-89923232926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592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Listening</a:t>
            </a:r>
            <a:r>
              <a:rPr lang="it-IT" dirty="0"/>
              <a:t> and for the </a:t>
            </a:r>
            <a:r>
              <a:rPr lang="it-IT" dirty="0" err="1"/>
              <a:t>course</a:t>
            </a:r>
            <a:r>
              <a:rPr lang="it-IT" dirty="0"/>
              <a:t> and </a:t>
            </a:r>
            <a:r>
              <a:rPr lang="it-IT"/>
              <a:t>everything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171450" indent="-171450" rtl="0">
              <a:buFontTx/>
              <a:buChar char="-"/>
            </a:pPr>
            <a:r>
              <a:rPr lang="it-IT" dirty="0"/>
              <a:t>Sparse = with </a:t>
            </a:r>
            <a:r>
              <a:rPr lang="it-IT" dirty="0" err="1"/>
              <a:t>lots</a:t>
            </a:r>
            <a:r>
              <a:rPr lang="it-IT" dirty="0"/>
              <a:t> of </a:t>
            </a:r>
            <a:r>
              <a:rPr lang="it-IT" dirty="0" err="1"/>
              <a:t>zeroes</a:t>
            </a:r>
            <a:endParaRPr lang="it-IT" dirty="0"/>
          </a:p>
          <a:p>
            <a:pPr marL="171450" indent="-171450" rtl="0">
              <a:buFontTx/>
              <a:buChar char="-"/>
            </a:pP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it skips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(</a:t>
            </a:r>
            <a:r>
              <a:rPr lang="it-IT" dirty="0" err="1"/>
              <a:t>multiplication</a:t>
            </a:r>
            <a:r>
              <a:rPr lang="it-IT" dirty="0"/>
              <a:t> by zero)</a:t>
            </a:r>
          </a:p>
          <a:p>
            <a:pPr marL="171450" indent="-171450" rtl="0">
              <a:buFontTx/>
              <a:buChar char="-"/>
            </a:pPr>
            <a:r>
              <a:rPr lang="it-IT" dirty="0" err="1"/>
              <a:t>Compressed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Storage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DFC33-E0F1-0682-9564-423CB43F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A6D4A5-F35F-BEA2-28C6-5C027F2EC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74A5F07-7E12-B17F-FB47-99F5AE1CB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09C7C0-8FAD-45A7-2A07-2E18DAAB5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0279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171450" indent="-171450" rtl="0">
              <a:buFontTx/>
              <a:buChar char="-"/>
            </a:pPr>
            <a:r>
              <a:rPr lang="it-IT" dirty="0" err="1"/>
              <a:t>Unroll</a:t>
            </a:r>
            <a:r>
              <a:rPr lang="it-IT" dirty="0"/>
              <a:t> </a:t>
            </a:r>
            <a:r>
              <a:rPr lang="it-IT" dirty="0" err="1"/>
              <a:t>external</a:t>
            </a:r>
            <a:r>
              <a:rPr lang="it-IT" dirty="0"/>
              <a:t> loop </a:t>
            </a:r>
            <a:r>
              <a:rPr lang="it-IT" dirty="0" err="1"/>
              <a:t>into</a:t>
            </a:r>
            <a:r>
              <a:rPr lang="it-IT" dirty="0"/>
              <a:t> MAX_MATRIX_SIDE </a:t>
            </a:r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(loop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compile time) and </a:t>
            </a:r>
            <a:r>
              <a:rPr lang="it-IT" dirty="0" err="1"/>
              <a:t>activate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if </a:t>
            </a:r>
            <a:r>
              <a:rPr lang="it-IT" dirty="0" err="1"/>
              <a:t>required</a:t>
            </a:r>
            <a:endParaRPr lang="it-IT" dirty="0"/>
          </a:p>
          <a:p>
            <a:pPr marL="171450" indent="-171450" rtl="0">
              <a:buFontTx/>
              <a:buChar char="-"/>
            </a:pPr>
            <a:r>
              <a:rPr lang="it-IT" dirty="0"/>
              <a:t>Single </a:t>
            </a:r>
            <a:r>
              <a:rPr lang="it-IT" dirty="0" err="1"/>
              <a:t>write</a:t>
            </a:r>
            <a:r>
              <a:rPr lang="it-IT" dirty="0"/>
              <a:t> per </a:t>
            </a:r>
            <a:r>
              <a:rPr lang="it-IT" dirty="0" err="1"/>
              <a:t>unit</a:t>
            </a:r>
            <a:r>
              <a:rPr lang="it-IT" dirty="0"/>
              <a:t> on the output</a:t>
            </a:r>
          </a:p>
          <a:p>
            <a:pPr marL="171450" indent="-171450" rtl="0">
              <a:buFontTx/>
              <a:buChar char="-"/>
            </a:pPr>
            <a:r>
              <a:rPr lang="it-IT" dirty="0" err="1"/>
              <a:t>Pipelined</a:t>
            </a:r>
            <a:r>
              <a:rPr lang="it-IT" dirty="0"/>
              <a:t> with </a:t>
            </a:r>
            <a:r>
              <a:rPr lang="it-IT" dirty="0" err="1"/>
              <a:t>initiation</a:t>
            </a:r>
            <a:r>
              <a:rPr lang="it-IT" dirty="0"/>
              <a:t> </a:t>
            </a:r>
            <a:r>
              <a:rPr lang="it-IT" dirty="0" err="1"/>
              <a:t>interval</a:t>
            </a:r>
            <a:r>
              <a:rPr lang="it-IT" dirty="0"/>
              <a:t> =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4C3D-5DA4-56F7-83F4-C614E9C8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DD2306-EC11-FB23-A61A-0D9F0C658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AE52FB3-6173-ECBA-1DEB-18E5BE017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5ABB11-DC08-7D89-E420-9746B546B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151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1B8F-6CFF-4FC8-4884-C263BFC3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3F6659-D899-983A-61C4-0B1F148D1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749F9C-4433-F8D0-8A62-595AA8C1F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3A54D7-8A80-F045-B270-DA3A974AB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D4B9A9E5-4F7F-4A7D-9DE1-899232329269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18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The kernel </a:t>
            </a:r>
            <a:r>
              <a:rPr lang="it-IT" dirty="0" err="1"/>
              <a:t>parameters</a:t>
            </a:r>
            <a:r>
              <a:rPr lang="it-IT" dirty="0"/>
              <a:t> are </a:t>
            </a:r>
            <a:r>
              <a:rPr lang="it-IT" dirty="0" err="1"/>
              <a:t>sent</a:t>
            </a:r>
            <a:r>
              <a:rPr lang="it-IT" dirty="0"/>
              <a:t> over </a:t>
            </a:r>
            <a:r>
              <a:rPr lang="it-IT" dirty="0" err="1"/>
              <a:t>axilite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The kernel loads the data in the </a:t>
            </a:r>
            <a:r>
              <a:rPr lang="it-IT" dirty="0" err="1"/>
              <a:t>vectors</a:t>
            </a:r>
            <a:r>
              <a:rPr lang="it-IT" dirty="0"/>
              <a:t> from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high performance port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322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tabel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 b="0"/>
            </a:lvl1pPr>
            <a:lvl2pPr>
              <a:spcBef>
                <a:spcPts val="0"/>
              </a:spcBef>
              <a:spcAft>
                <a:spcPts val="1200"/>
              </a:spcAft>
              <a:defRPr lang="it-IT" sz="1800" b="0"/>
            </a:lvl2pPr>
            <a:lvl3pPr>
              <a:spcBef>
                <a:spcPts val="0"/>
              </a:spcBef>
              <a:spcAft>
                <a:spcPts val="1200"/>
              </a:spcAft>
              <a:defRPr lang="it-IT" sz="1600" b="0"/>
            </a:lvl3pPr>
            <a:lvl4pPr>
              <a:spcBef>
                <a:spcPts val="0"/>
              </a:spcBef>
              <a:spcAft>
                <a:spcPts val="1200"/>
              </a:spcAft>
              <a:defRPr lang="it-IT" sz="1400" b="0"/>
            </a:lvl4pPr>
            <a:lvl5pPr>
              <a:spcBef>
                <a:spcPts val="0"/>
              </a:spcBef>
              <a:spcAft>
                <a:spcPts val="1200"/>
              </a:spcAft>
              <a:defRPr lang="it-IT" sz="1400" b="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tabella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it-IT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it-IT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it-IT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it-IT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it-IT" sz="1600" b="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contenuto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it-IT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it-IT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it-IT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it-IT" sz="1400" b="1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tabella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it-IT" sz="2400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it-IT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it-IT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it-IT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it-IT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it-IT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it-IT" sz="2000"/>
            </a:lvl1pPr>
            <a:lvl2pPr>
              <a:lnSpc>
                <a:spcPct val="120000"/>
              </a:lnSpc>
              <a:defRPr lang="it-IT" sz="1800"/>
            </a:lvl2pPr>
            <a:lvl3pPr>
              <a:lnSpc>
                <a:spcPct val="120000"/>
              </a:lnSpc>
              <a:defRPr lang="it-IT" sz="1600"/>
            </a:lvl3pPr>
            <a:lvl4pPr>
              <a:lnSpc>
                <a:spcPct val="120000"/>
              </a:lnSpc>
              <a:defRPr lang="it-IT" sz="1400"/>
            </a:lvl4pPr>
            <a:lvl5pPr>
              <a:lnSpc>
                <a:spcPct val="120000"/>
              </a:lnSpc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della se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it-IT" sz="48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it-IT" sz="2000"/>
            </a:lvl1pPr>
            <a:lvl2pPr marL="457200" indent="0">
              <a:buNone/>
              <a:defRPr lang="it-IT" sz="1800"/>
            </a:lvl2pPr>
            <a:lvl3pPr marL="914400" indent="0">
              <a:buNone/>
              <a:defRPr lang="it-IT" sz="1600"/>
            </a:lvl3pPr>
            <a:lvl4pPr marL="1371600" indent="0">
              <a:buNone/>
              <a:defRPr lang="it-IT" sz="1400"/>
            </a:lvl4pPr>
            <a:lvl5pPr marL="1828800" indent="0"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/>
            </a:lvl1pPr>
            <a:lvl2pPr>
              <a:spcBef>
                <a:spcPts val="0"/>
              </a:spcBef>
              <a:spcAft>
                <a:spcPts val="1200"/>
              </a:spcAft>
              <a:defRPr lang="it-IT" sz="1800"/>
            </a:lvl2pPr>
            <a:lvl3pPr>
              <a:spcBef>
                <a:spcPts val="0"/>
              </a:spcBef>
              <a:spcAft>
                <a:spcPts val="1200"/>
              </a:spcAft>
              <a:defRPr lang="it-IT" sz="1600"/>
            </a:lvl3pPr>
            <a:lvl4pPr>
              <a:spcBef>
                <a:spcPts val="0"/>
              </a:spcBef>
              <a:spcAft>
                <a:spcPts val="1200"/>
              </a:spcAft>
              <a:defRPr lang="it-IT" sz="1400"/>
            </a:lvl4pPr>
            <a:lvl5pPr>
              <a:spcBef>
                <a:spcPts val="0"/>
              </a:spcBef>
              <a:spcAft>
                <a:spcPts val="1200"/>
              </a:spcAft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 a sinistr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it-IT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it-IT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/>
            </a:lvl1pPr>
            <a:lvl2pPr>
              <a:spcBef>
                <a:spcPts val="0"/>
              </a:spcBef>
              <a:spcAft>
                <a:spcPts val="1200"/>
              </a:spcAft>
              <a:defRPr lang="it-IT" sz="1800"/>
            </a:lvl2pPr>
            <a:lvl3pPr>
              <a:spcBef>
                <a:spcPts val="0"/>
              </a:spcBef>
              <a:spcAft>
                <a:spcPts val="1200"/>
              </a:spcAft>
              <a:defRPr lang="it-IT" sz="1600"/>
            </a:lvl3pPr>
            <a:lvl4pPr>
              <a:spcBef>
                <a:spcPts val="0"/>
              </a:spcBef>
              <a:spcAft>
                <a:spcPts val="1200"/>
              </a:spcAft>
              <a:defRPr lang="it-IT" sz="1400"/>
            </a:lvl4pPr>
            <a:lvl5pPr>
              <a:spcBef>
                <a:spcPts val="0"/>
              </a:spcBef>
              <a:spcAft>
                <a:spcPts val="1200"/>
              </a:spcAft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contenuto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/>
            </a:lvl1pPr>
            <a:lvl2pPr>
              <a:spcBef>
                <a:spcPts val="0"/>
              </a:spcBef>
              <a:spcAft>
                <a:spcPts val="1200"/>
              </a:spcAft>
              <a:defRPr lang="it-IT" sz="1800"/>
            </a:lvl2pPr>
            <a:lvl3pPr>
              <a:spcBef>
                <a:spcPts val="0"/>
              </a:spcBef>
              <a:spcAft>
                <a:spcPts val="1200"/>
              </a:spcAft>
              <a:defRPr lang="it-IT" sz="1600"/>
            </a:lvl3pPr>
            <a:lvl4pPr>
              <a:spcBef>
                <a:spcPts val="0"/>
              </a:spcBef>
              <a:spcAft>
                <a:spcPts val="1200"/>
              </a:spcAft>
              <a:defRPr lang="it-IT" sz="1400"/>
            </a:lvl4pPr>
            <a:lvl5pPr>
              <a:spcBef>
                <a:spcPts val="0"/>
              </a:spcBef>
              <a:spcAft>
                <a:spcPts val="1200"/>
              </a:spcAft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olo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 b="1"/>
            </a:lvl1pPr>
            <a:lvl2pPr>
              <a:spcBef>
                <a:spcPts val="0"/>
              </a:spcBef>
              <a:spcAft>
                <a:spcPts val="1200"/>
              </a:spcAft>
              <a:defRPr lang="it-IT" sz="1800" b="1"/>
            </a:lvl2pPr>
            <a:lvl3pPr>
              <a:spcBef>
                <a:spcPts val="0"/>
              </a:spcBef>
              <a:spcAft>
                <a:spcPts val="1200"/>
              </a:spcAft>
              <a:defRPr lang="it-IT" sz="1600" b="1"/>
            </a:lvl3pPr>
            <a:lvl4pPr>
              <a:spcBef>
                <a:spcPts val="0"/>
              </a:spcBef>
              <a:spcAft>
                <a:spcPts val="1200"/>
              </a:spcAft>
              <a:defRPr lang="it-IT" sz="1400" b="1"/>
            </a:lvl4pPr>
            <a:lvl5pPr>
              <a:spcBef>
                <a:spcPts val="0"/>
              </a:spcBef>
              <a:spcAft>
                <a:spcPts val="1200"/>
              </a:spcAft>
              <a:defRPr lang="it-IT" sz="1400" b="1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contenuto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/>
            </a:lvl1pPr>
            <a:lvl2pPr>
              <a:spcBef>
                <a:spcPts val="0"/>
              </a:spcBef>
              <a:spcAft>
                <a:spcPts val="1200"/>
              </a:spcAft>
              <a:defRPr lang="it-IT" sz="1800"/>
            </a:lvl2pPr>
            <a:lvl3pPr>
              <a:spcBef>
                <a:spcPts val="0"/>
              </a:spcBef>
              <a:spcAft>
                <a:spcPts val="1200"/>
              </a:spcAft>
              <a:defRPr lang="it-IT" sz="1600"/>
            </a:lvl3pPr>
            <a:lvl4pPr>
              <a:spcBef>
                <a:spcPts val="0"/>
              </a:spcBef>
              <a:spcAft>
                <a:spcPts val="1200"/>
              </a:spcAft>
              <a:defRPr lang="it-IT" sz="1400"/>
            </a:lvl4pPr>
            <a:lvl5pPr>
              <a:spcBef>
                <a:spcPts val="0"/>
              </a:spcBef>
              <a:spcAft>
                <a:spcPts val="1200"/>
              </a:spcAft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 a destr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contenuto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it-IT" sz="2000" b="0"/>
            </a:lvl1pPr>
            <a:lvl2pPr>
              <a:spcBef>
                <a:spcPts val="0"/>
              </a:spcBef>
              <a:spcAft>
                <a:spcPts val="1200"/>
              </a:spcAft>
              <a:defRPr lang="it-IT" sz="1800" b="0"/>
            </a:lvl2pPr>
            <a:lvl3pPr>
              <a:spcBef>
                <a:spcPts val="0"/>
              </a:spcBef>
              <a:spcAft>
                <a:spcPts val="1200"/>
              </a:spcAft>
              <a:defRPr lang="it-IT" sz="1600" b="0"/>
            </a:lvl3pPr>
            <a:lvl4pPr>
              <a:spcBef>
                <a:spcPts val="0"/>
              </a:spcBef>
              <a:spcAft>
                <a:spcPts val="1200"/>
              </a:spcAft>
              <a:defRPr lang="it-IT" sz="1400" b="0"/>
            </a:lvl4pPr>
            <a:lvl5pPr>
              <a:spcBef>
                <a:spcPts val="0"/>
              </a:spcBef>
              <a:spcAft>
                <a:spcPts val="1200"/>
              </a:spcAft>
              <a:defRPr lang="it-IT" sz="1400" b="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6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etabeta1/fpga_SpMV/tree/master/hls_component" TargetMode="Externa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SpMV</a:t>
            </a:r>
            <a:r>
              <a:rPr lang="it-IT" dirty="0"/>
              <a:t> on FPGA</a:t>
            </a:r>
            <a:br>
              <a:rPr lang="it-IT" dirty="0"/>
            </a:br>
            <a:r>
              <a:rPr lang="it-IT" sz="2400" dirty="0"/>
              <a:t>fpga101 project</a:t>
            </a:r>
            <a:br>
              <a:rPr lang="it-IT" sz="2400" dirty="0"/>
            </a:br>
            <a:r>
              <a:rPr lang="it-IT" sz="2400" dirty="0"/>
              <a:t>Andrea Oggioni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BDBF95-7906-15CD-7377-299B11BF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the kernel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95537A22-A5B4-793A-D214-2B567608545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22854829"/>
              </p:ext>
            </p:extLst>
          </p:nvPr>
        </p:nvGraphicFramePr>
        <p:xfrm>
          <a:off x="914400" y="315532"/>
          <a:ext cx="10309412" cy="37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F64C73-3AC0-EAB0-D5A6-088784CB3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smtClean="0"/>
              <a:pPr rtl="0"/>
              <a:t>10</a:t>
            </a:fld>
            <a:endParaRPr lang="it-IT" dirty="0"/>
          </a:p>
        </p:txBody>
      </p:sp>
      <p:pic>
        <p:nvPicPr>
          <p:cNvPr id="8" name="Immagine 7" descr="Immagine che contiene Elementi grafici, Carattere, grafica&#10;&#10;Descrizione generata automaticamente">
            <a:extLst>
              <a:ext uri="{FF2B5EF4-FFF2-40B4-BE49-F238E27FC236}">
                <a16:creationId xmlns:a16="http://schemas.microsoft.com/office/drawing/2014/main" id="{881903E1-2F5B-52DA-898A-D9D12F972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932" y="3293756"/>
            <a:ext cx="3339355" cy="89905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3C81937-43A9-5CEB-BFC8-026EC9A4B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955" y="4610926"/>
            <a:ext cx="3261434" cy="1006718"/>
          </a:xfrm>
          <a:prstGeom prst="rect">
            <a:avLst/>
          </a:prstGeom>
        </p:spPr>
      </p:pic>
      <p:pic>
        <p:nvPicPr>
          <p:cNvPr id="14" name="Immagine 13" descr="Immagine che contiene elettronica, testo, Componente elettrico, Componente di circuito&#10;&#10;Descrizione generata automaticamente">
            <a:extLst>
              <a:ext uri="{FF2B5EF4-FFF2-40B4-BE49-F238E27FC236}">
                <a16:creationId xmlns:a16="http://schemas.microsoft.com/office/drawing/2014/main" id="{8FE19509-5393-01BA-57A1-C23269D681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867510" y="2231719"/>
            <a:ext cx="3441030" cy="45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thanks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Code, slides and report on </a:t>
            </a:r>
            <a:r>
              <a:rPr lang="it-IT" dirty="0">
                <a:hlinkClick r:id="rId5"/>
              </a:rPr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strike="sngStrike" dirty="0"/>
              <a:t>an fpga</a:t>
            </a:r>
            <a:r>
              <a:rPr lang="it-IT" dirty="0"/>
              <a:t> </a:t>
            </a:r>
            <a:r>
              <a:rPr lang="it-IT" dirty="0" err="1"/>
              <a:t>spmv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Multiplication</a:t>
            </a:r>
            <a:r>
              <a:rPr lang="it-IT" dirty="0"/>
              <a:t> kernel between a sparse </a:t>
            </a:r>
            <a:r>
              <a:rPr lang="it-IT" dirty="0" err="1"/>
              <a:t>matrix</a:t>
            </a:r>
            <a:r>
              <a:rPr lang="it-IT" dirty="0"/>
              <a:t> and a </a:t>
            </a:r>
            <a:r>
              <a:rPr lang="it-IT" dirty="0" err="1"/>
              <a:t>vector</a:t>
            </a:r>
            <a:r>
              <a:rPr lang="it-IT" dirty="0"/>
              <a:t>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store and </a:t>
            </a:r>
            <a:r>
              <a:rPr lang="it-IT" dirty="0" err="1"/>
              <a:t>move</a:t>
            </a:r>
            <a:r>
              <a:rPr lang="it-IT" dirty="0"/>
              <a:t> the non-zero </a:t>
            </a:r>
            <a:r>
              <a:rPr lang="it-IT" dirty="0" err="1"/>
              <a:t>elements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in </a:t>
            </a:r>
            <a:r>
              <a:rPr lang="it-IT" dirty="0" err="1"/>
              <a:t>memory</a:t>
            </a:r>
            <a:r>
              <a:rPr lang="it-IT" dirty="0"/>
              <a:t> (CRS).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matrix-vector</a:t>
            </a:r>
            <a:r>
              <a:rPr lang="it-IT" dirty="0"/>
              <a:t> </a:t>
            </a:r>
            <a:r>
              <a:rPr lang="it-IT" dirty="0" err="1"/>
              <a:t>multiplication</a:t>
            </a:r>
            <a:r>
              <a:rPr lang="it-IT" dirty="0"/>
              <a:t>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31F5A-CD3D-DF16-3C7C-04FD6B48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554C7A-4450-4FF8-6C31-EEEA7467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3200" dirty="0"/>
              <a:t>How </a:t>
            </a:r>
            <a:r>
              <a:rPr lang="it-IT" sz="3200" dirty="0" err="1"/>
              <a:t>does</a:t>
            </a:r>
            <a:r>
              <a:rPr lang="it-IT" sz="3200" dirty="0"/>
              <a:t> it 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79B4363-3E4A-369E-4C7C-30938809818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 rtlCol="0"/>
              <a:lstStyle>
                <a:defPPr>
                  <a:defRPr lang="it-IT"/>
                </a:defPPr>
              </a:lstStyle>
              <a:p>
                <a:pPr marL="228600" indent="-228600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sz="2000" cap="none" dirty="0">
                    <a:cs typeface="Calibri"/>
                  </a:rPr>
                  <a:t> Target: </a:t>
                </a:r>
                <a14:m>
                  <m:oMath xmlns:m="http://schemas.openxmlformats.org/officeDocument/2006/math"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𝐴𝑥</m:t>
                    </m:r>
                  </m:oMath>
                </a14:m>
                <a:r>
                  <a:rPr lang="it-IT" sz="2000" cap="none" dirty="0">
                    <a:cs typeface="Calibri"/>
                  </a:rPr>
                  <a:t> </a:t>
                </a:r>
                <a:r>
                  <a:rPr lang="it-IT" sz="2000" cap="none" dirty="0" err="1">
                    <a:cs typeface="Calibri"/>
                  </a:rPr>
                  <a:t>where</a:t>
                </a:r>
                <a:r>
                  <a:rPr lang="it-IT" sz="2000" cap="none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</m:oMath>
                </a14:m>
                <a:r>
                  <a:rPr lang="it-IT" sz="2000" cap="none" dirty="0">
                    <a:cs typeface="Calibri"/>
                  </a:rPr>
                  <a:t> </a:t>
                </a:r>
                <a:r>
                  <a:rPr lang="it-IT" sz="2000" cap="none" dirty="0" err="1">
                    <a:cs typeface="Calibri"/>
                  </a:rPr>
                  <a:t>is</a:t>
                </a:r>
                <a:r>
                  <a:rPr lang="it-IT" sz="2000" cap="none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 ×</m:t>
                    </m:r>
                    <m:r>
                      <a:rPr lang="it-IT" sz="2000" i="1" cap="none" dirty="0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</m:oMath>
                </a14:m>
                <a:r>
                  <a:rPr lang="it-IT" sz="2000" cap="none" dirty="0">
                    <a:cs typeface="Calibri"/>
                  </a:rPr>
                  <a:t> </a:t>
                </a:r>
                <a:r>
                  <a:rPr lang="it-IT" sz="2000" cap="none" dirty="0" err="1">
                    <a:cs typeface="Calibri"/>
                  </a:rPr>
                  <a:t>stored</a:t>
                </a:r>
                <a:r>
                  <a:rPr lang="it-IT" sz="2000" cap="none" dirty="0">
                    <a:cs typeface="Calibri"/>
                  </a:rPr>
                  <a:t> in CRS: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i="1" cap="none" dirty="0" smtClean="0"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it-IT" cap="none" dirty="0">
                    <a:cs typeface="Calibri"/>
                  </a:rPr>
                  <a:t>: the </a:t>
                </a:r>
                <a:r>
                  <a:rPr lang="it-IT" cap="none" dirty="0" err="1">
                    <a:cs typeface="Calibri"/>
                  </a:rPr>
                  <a:t>vector</a:t>
                </a:r>
                <a:r>
                  <a:rPr lang="it-IT" cap="none" dirty="0">
                    <a:cs typeface="Calibri"/>
                  </a:rPr>
                  <a:t> of non-zero </a:t>
                </a:r>
                <a:r>
                  <a:rPr lang="it-IT" cap="none" dirty="0" err="1">
                    <a:cs typeface="Calibri"/>
                  </a:rPr>
                  <a:t>values</a:t>
                </a:r>
                <a:r>
                  <a:rPr lang="it-IT" cap="none" dirty="0">
                    <a:cs typeface="Calibri"/>
                  </a:rPr>
                  <a:t> in the </a:t>
                </a:r>
                <a:r>
                  <a:rPr lang="it-IT" cap="none" dirty="0" err="1">
                    <a:cs typeface="Calibri"/>
                  </a:rPr>
                  <a:t>matrix</a:t>
                </a:r>
                <a:r>
                  <a:rPr lang="it-IT" cap="none" dirty="0">
                    <a:cs typeface="Calibri"/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i="1" cap="none" dirty="0" smtClean="0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</m:oMath>
                </a14:m>
                <a:r>
                  <a:rPr lang="it-IT" cap="none" dirty="0">
                    <a:cs typeface="Calibri"/>
                  </a:rPr>
                  <a:t>: the </a:t>
                </a:r>
                <a:r>
                  <a:rPr lang="it-IT" cap="none" dirty="0" err="1">
                    <a:cs typeface="Calibri"/>
                  </a:rPr>
                  <a:t>vector</a:t>
                </a:r>
                <a:r>
                  <a:rPr lang="it-IT" cap="none" dirty="0">
                    <a:cs typeface="Calibri"/>
                  </a:rPr>
                  <a:t> o</a:t>
                </a:r>
                <a:r>
                  <a:rPr lang="it-IT" dirty="0">
                    <a:cs typeface="Calibri"/>
                  </a:rPr>
                  <a:t>f the </a:t>
                </a:r>
                <a:r>
                  <a:rPr lang="it-IT" dirty="0" err="1">
                    <a:cs typeface="Calibri"/>
                  </a:rPr>
                  <a:t>column</a:t>
                </a:r>
                <a:r>
                  <a:rPr lang="it-IT" dirty="0">
                    <a:cs typeface="Calibri"/>
                  </a:rPr>
                  <a:t> indexes;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Calibri"/>
                      </a:rPr>
                      <m:t>𝑟</m:t>
                    </m:r>
                  </m:oMath>
                </a14:m>
                <a:r>
                  <a:rPr lang="it-IT" dirty="0">
                    <a:cs typeface="Calibri"/>
                  </a:rPr>
                  <a:t>: the </a:t>
                </a:r>
                <a:r>
                  <a:rPr lang="it-IT" dirty="0" err="1">
                    <a:cs typeface="Calibri"/>
                  </a:rPr>
                  <a:t>vector</a:t>
                </a:r>
                <a:r>
                  <a:rPr lang="it-IT" dirty="0">
                    <a:cs typeface="Calibri"/>
                  </a:rPr>
                  <a:t> of the first </a:t>
                </a:r>
                <a:r>
                  <a:rPr lang="it-IT" dirty="0" err="1">
                    <a:cs typeface="Calibri"/>
                  </a:rPr>
                  <a:t>column</a:t>
                </a:r>
                <a:r>
                  <a:rPr lang="it-IT" dirty="0">
                    <a:cs typeface="Calibri"/>
                  </a:rPr>
                  <a:t> index of </a:t>
                </a:r>
                <a:r>
                  <a:rPr lang="it-IT" dirty="0" err="1">
                    <a:cs typeface="Calibri"/>
                  </a:rPr>
                  <a:t>each</a:t>
                </a:r>
                <a:r>
                  <a:rPr lang="it-IT" dirty="0">
                    <a:cs typeface="Calibri"/>
                  </a:rPr>
                  <a:t> </a:t>
                </a:r>
                <a:r>
                  <a:rPr lang="it-IT" dirty="0" err="1">
                    <a:cs typeface="Calibri"/>
                  </a:rPr>
                  <a:t>row</a:t>
                </a:r>
                <a:r>
                  <a:rPr lang="it-IT" dirty="0">
                    <a:cs typeface="Calibri"/>
                  </a:rPr>
                  <a:t>.</a:t>
                </a:r>
                <a:endParaRPr lang="it-IT" cap="none" dirty="0">
                  <a:cs typeface="Calibri"/>
                </a:endParaRPr>
              </a:p>
              <a:p>
                <a:pPr marL="228600" indent="-228600" rtl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it-IT" sz="2000" cap="none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79B4363-3E4A-369E-4C7C-309388098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754" t="-1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0BD757-CE10-C4AB-C229-4919962DB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3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98DDC65-BDB4-EBC3-5646-B23D5D139D40}"/>
                  </a:ext>
                </a:extLst>
              </p:cNvPr>
              <p:cNvSpPr txBox="1"/>
              <p:nvPr/>
            </p:nvSpPr>
            <p:spPr>
              <a:xfrm>
                <a:off x="6895536" y="2308544"/>
                <a:ext cx="3862660" cy="792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cs typeface="Calibri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i="1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∈[0,…,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−1]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98DDC65-BDB4-EBC3-5646-B23D5D139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36" y="2308544"/>
                <a:ext cx="3862660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290B07FA-A429-0555-3EC2-0834112C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763" y="3956677"/>
            <a:ext cx="5190813" cy="22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The </a:t>
            </a:r>
            <a:r>
              <a:rPr lang="it-IT" dirty="0" err="1"/>
              <a:t>algorithm</a:t>
            </a:r>
            <a:endParaRPr lang="it-IT" dirty="0"/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889" r="24889"/>
          <a:stretch/>
        </p:blipFill>
        <p:spPr>
          <a:xfrm>
            <a:off x="6085840" y="-10159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3200" dirty="0" err="1"/>
              <a:t>Pseudocode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42167" y="2278596"/>
            <a:ext cx="5507666" cy="25677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000" b="1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for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= </a:t>
            </a:r>
            <a:r>
              <a:rPr lang="it-IT" sz="2000" cap="none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0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sz="2000" b="1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to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n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– </a:t>
            </a:r>
            <a:r>
              <a:rPr lang="it-IT" sz="2000" cap="none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1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sz="2000" b="1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do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	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y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 =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0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;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	</a:t>
            </a:r>
            <a:r>
              <a:rPr lang="it-IT" b="1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for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k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=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r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 </a:t>
            </a:r>
            <a:r>
              <a:rPr lang="it-IT" b="1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to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r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+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1</a:t>
            </a: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 </a:t>
            </a:r>
            <a:r>
              <a:rPr lang="it-IT" b="1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do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		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y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 += 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a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k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 * 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x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c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[</a:t>
            </a:r>
            <a:r>
              <a:rPr lang="it-IT" sz="2000" cap="none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i</a:t>
            </a:r>
            <a:r>
              <a:rPr lang="it-IT" sz="2000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]]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	</a:t>
            </a:r>
            <a:r>
              <a:rPr lang="it-IT" b="1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end for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000" b="1" cap="none" dirty="0">
                <a:latin typeface="Courier New" panose="02070309020205020404" pitchFamily="49" charset="0"/>
                <a:ea typeface="MonoLisa Black" panose="020B0A09030204060204" pitchFamily="50" charset="0"/>
                <a:cs typeface="Courier New" panose="02070309020205020404" pitchFamily="49" charset="0"/>
              </a:rPr>
              <a:t>end for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84" y="262004"/>
            <a:ext cx="4896678" cy="1399194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3200" dirty="0" err="1"/>
              <a:t>Implementation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BEC94A-FB59-4D74-653C-98B86590C318}"/>
              </a:ext>
            </a:extLst>
          </p:cNvPr>
          <p:cNvSpPr txBox="1"/>
          <p:nvPr/>
        </p:nvSpPr>
        <p:spPr>
          <a:xfrm>
            <a:off x="603885" y="2130512"/>
            <a:ext cx="1098423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C8C8C8"/>
                </a:solidFill>
                <a:effectLst/>
                <a:latin typeface="PT Mono" panose="02060509020205020204" pitchFamily="49" charset="0"/>
              </a:rPr>
              <a:t>spmv_loop_external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:</a:t>
            </a:r>
            <a:r>
              <a:rPr lang="it-IT" sz="1600" b="0" dirty="0" err="1">
                <a:solidFill>
                  <a:srgbClr val="C586C0"/>
                </a:solidFill>
                <a:effectLst/>
                <a:latin typeface="PT Mono" panose="02060509020205020204" pitchFamily="49" charset="0"/>
              </a:rPr>
              <a:t>for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(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VectorSize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i = </a:t>
            </a:r>
            <a:r>
              <a:rPr lang="it-IT" sz="1600" b="0" dirty="0">
                <a:solidFill>
                  <a:srgbClr val="B5CEA8"/>
                </a:solidFill>
                <a:effectLst/>
                <a:latin typeface="PT Mono" panose="0206050902020502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; i &lt; MAX_MATRIX_SIDE_SIZE; i++) {</a:t>
            </a:r>
          </a:p>
          <a:p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  </a:t>
            </a:r>
            <a:r>
              <a:rPr lang="it-IT" sz="1600" b="0" dirty="0">
                <a:solidFill>
                  <a:srgbClr val="C586C0"/>
                </a:solidFill>
                <a:effectLst/>
                <a:latin typeface="PT Mono" panose="02060509020205020204" pitchFamily="49" charset="0"/>
              </a:rPr>
              <a:t>#pragma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HLS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UNROLL</a:t>
            </a:r>
            <a:b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int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sum = </a:t>
            </a:r>
            <a:r>
              <a:rPr lang="it-IT" sz="1600" b="0" dirty="0">
                <a:solidFill>
                  <a:srgbClr val="B5CEA8"/>
                </a:solidFill>
                <a:effectLst/>
                <a:latin typeface="PT Mono" panose="02060509020205020204" pitchFamily="49" charset="0"/>
              </a:rPr>
              <a:t>0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;</a:t>
            </a:r>
            <a:b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</a:t>
            </a:r>
            <a:r>
              <a:rPr lang="it-IT" sz="1600" b="0" dirty="0">
                <a:solidFill>
                  <a:srgbClr val="C586C0"/>
                </a:solidFill>
                <a:effectLst/>
                <a:latin typeface="PT Mono" panose="02060509020205020204" pitchFamily="49" charset="0"/>
              </a:rPr>
              <a:t>if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(i &lt;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numOfRows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) {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</a:t>
            </a:r>
            <a:r>
              <a:rPr lang="it-IT" sz="1600" b="0" dirty="0" err="1">
                <a:solidFill>
                  <a:srgbClr val="C8C8C8"/>
                </a:solidFill>
                <a:effectLst/>
                <a:latin typeface="PT Mono" panose="02060509020205020204" pitchFamily="49" charset="0"/>
              </a:rPr>
              <a:t>spmv_loop_internal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:</a:t>
            </a:r>
            <a:r>
              <a:rPr lang="it-IT" sz="1600" b="0" dirty="0" err="1">
                <a:solidFill>
                  <a:srgbClr val="C586C0"/>
                </a:solidFill>
                <a:effectLst/>
                <a:latin typeface="PT Mono" panose="02060509020205020204" pitchFamily="49" charset="0"/>
              </a:rPr>
              <a:t>for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(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ValuesSize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j =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rowPointers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[i]; j &lt;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rowPointers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[i + </a:t>
            </a:r>
            <a:r>
              <a:rPr lang="it-IT" sz="1600" b="0" dirty="0">
                <a:solidFill>
                  <a:srgbClr val="B5CEA8"/>
                </a:solidFill>
                <a:effectLst/>
                <a:latin typeface="PT Mono" panose="02060509020205020204" pitchFamily="49" charset="0"/>
              </a:rPr>
              <a:t>1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]; j++) {</a:t>
            </a:r>
          </a:p>
          <a:p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      </a:t>
            </a:r>
            <a:r>
              <a:rPr lang="it-IT" sz="1600" b="0" dirty="0">
                <a:solidFill>
                  <a:srgbClr val="C586C0"/>
                </a:solidFill>
                <a:effectLst/>
                <a:latin typeface="PT Mono" panose="02060509020205020204" pitchFamily="49" charset="0"/>
              </a:rPr>
              <a:t>#pragma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HLS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PIPELINE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II</a:t>
            </a:r>
            <a:r>
              <a:rPr lang="it-IT" sz="1600" b="0" dirty="0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=1</a:t>
            </a:r>
            <a:b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int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matrix_value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=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values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[j];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 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ColumnIndex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column_index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=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columnIndexes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[j];</a:t>
            </a:r>
            <a:b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int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vector_value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= </a:t>
            </a:r>
            <a:r>
              <a:rPr lang="it-IT" sz="1600" b="0" dirty="0" err="1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vector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column_index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];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PT Mono" panose="02060509020205020204" pitchFamily="49" charset="0"/>
              </a:rPr>
              <a:t>int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temp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=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matrix_value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 *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vector_value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  sum += </a:t>
            </a:r>
            <a:r>
              <a:rPr lang="it-IT" sz="1600" b="0" dirty="0" err="1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temp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  }</a:t>
            </a:r>
            <a:b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</a:b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  }</a:t>
            </a:r>
          </a:p>
          <a:p>
            <a:r>
              <a:rPr lang="it-IT" sz="1600" b="0" dirty="0">
                <a:solidFill>
                  <a:srgbClr val="9CDCFE"/>
                </a:solidFill>
                <a:effectLst/>
                <a:latin typeface="PT Mono" panose="02060509020205020204" pitchFamily="49" charset="0"/>
              </a:rPr>
              <a:t>  output</a:t>
            </a:r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[i] = sum;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PT Mono" panose="02060509020205020204" pitchFamily="49" charset="0"/>
              </a:rPr>
              <a:t>}</a:t>
            </a:r>
          </a:p>
        </p:txBody>
      </p:sp>
      <p:pic>
        <p:nvPicPr>
          <p:cNvPr id="4" name="Immagine 3" descr="Immagine che contiene Elementi grafici, arte, cerchio, creatività&#10;&#10;Descrizione generata automaticamente">
            <a:extLst>
              <a:ext uri="{FF2B5EF4-FFF2-40B4-BE49-F238E27FC236}">
                <a16:creationId xmlns:a16="http://schemas.microsoft.com/office/drawing/2014/main" id="{B8AB2173-334B-EDC1-27A4-51533FC4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133" y="4478695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9CB3-7980-35A3-58B7-7E1095D78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B4439-EB35-B073-9285-0BA854B8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testbench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00F9C8-376D-D74C-6F81-77C352397A3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53887"/>
            <a:ext cx="3310129" cy="374718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Testbench</a:t>
            </a:r>
            <a:r>
              <a:rPr lang="it-IT" dirty="0"/>
              <a:t> on text file.</a:t>
            </a:r>
          </a:p>
          <a:p>
            <a:pPr rtl="0"/>
            <a:r>
              <a:rPr lang="it-IT" dirty="0"/>
              <a:t>Python testcase generator.</a:t>
            </a:r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B5E68E93-9960-78BD-5A81-EAC1A01BE62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80972440"/>
              </p:ext>
            </p:extLst>
          </p:nvPr>
        </p:nvGraphicFramePr>
        <p:xfrm>
          <a:off x="4917696" y="1554956"/>
          <a:ext cx="6751637" cy="374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D4281F-2612-1B4C-F29D-7063E996D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7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7128B4E-CE0A-D805-BA5C-6E128F6E7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984" y="3155157"/>
            <a:ext cx="3310128" cy="2869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956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74DB9-5C39-5FBC-112E-DAD4B767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1C234F-A6AE-F681-1561-40D814AD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>
                <a:solidFill>
                  <a:schemeClr val="bg1"/>
                </a:solidFill>
              </a:rPr>
              <a:t>It’s</a:t>
            </a:r>
            <a:r>
              <a:rPr lang="it-IT" dirty="0">
                <a:solidFill>
                  <a:schemeClr val="bg1"/>
                </a:solidFill>
              </a:rPr>
              <a:t> bitstream time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1EC85FB-11DD-F264-BC3A-A438D18145D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84858162"/>
              </p:ext>
            </p:extLst>
          </p:nvPr>
        </p:nvGraphicFramePr>
        <p:xfrm>
          <a:off x="914399" y="2022250"/>
          <a:ext cx="5181600" cy="374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9F9588-F9D0-F940-886F-393225AE4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34976AF-690A-87F0-7871-5ABC11A54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5479" y="838200"/>
            <a:ext cx="52290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0FB0269F-C935-5F13-8739-2E5B4916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331130"/>
            <a:ext cx="11724672" cy="3895657"/>
          </a:xfrm>
          <a:prstGeom prst="rect">
            <a:avLst/>
          </a:prstGeom>
        </p:spPr>
      </p:pic>
      <p:sp>
        <p:nvSpPr>
          <p:cNvPr id="13" name="Titolo 12">
            <a:extLst>
              <a:ext uri="{FF2B5EF4-FFF2-40B4-BE49-F238E27FC236}">
                <a16:creationId xmlns:a16="http://schemas.microsoft.com/office/drawing/2014/main" id="{49F237E8-4CAB-1094-85EA-7338D7C1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Block design</a:t>
            </a:r>
          </a:p>
        </p:txBody>
      </p:sp>
    </p:spTree>
    <p:extLst>
      <p:ext uri="{BB962C8B-B14F-4D97-AF65-F5344CB8AC3E}">
        <p14:creationId xmlns:p14="http://schemas.microsoft.com/office/powerpoint/2010/main" val="5905650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09_TF22318419_Win32" id="{0B275211-22E2-4326-9CCD-D74DDF858B91}" vid="{B4AF9AE3-4540-4A24-AB4F-DE271D249D3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230e9df3-be65-4c73-a93b-d1236ebd677e"/>
    <ds:schemaRef ds:uri="http://purl.org/dc/elements/1.1/"/>
    <ds:schemaRef ds:uri="16c05727-aa75-4e4a-9b5f-8a80a1165891"/>
    <ds:schemaRef ds:uri="http://schemas.microsoft.com/office/2006/documentManagement/types"/>
    <ds:schemaRef ds:uri="71af3243-3dd4-4a8d-8c0d-dd76da1f02a5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minimalista</Template>
  <TotalTime>572</TotalTime>
  <Words>483</Words>
  <Application>Microsoft Office PowerPoint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PT Mono</vt:lpstr>
      <vt:lpstr>Tenorite</vt:lpstr>
      <vt:lpstr>Personalizzato</vt:lpstr>
      <vt:lpstr>SpMV on FPGA fpga101 project Andrea Oggioni</vt:lpstr>
      <vt:lpstr>What is an fpga spmv</vt:lpstr>
      <vt:lpstr>How does it work </vt:lpstr>
      <vt:lpstr>The algorithm</vt:lpstr>
      <vt:lpstr>Pseudocode</vt:lpstr>
      <vt:lpstr>Implementation</vt:lpstr>
      <vt:lpstr>testbench</vt:lpstr>
      <vt:lpstr>It’s bitstream time</vt:lpstr>
      <vt:lpstr>Block design</vt:lpstr>
      <vt:lpstr>Using the kernel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Oggioni</dc:creator>
  <cp:lastModifiedBy>Andrea Oggioni</cp:lastModifiedBy>
  <cp:revision>2</cp:revision>
  <dcterms:created xsi:type="dcterms:W3CDTF">2025-01-07T10:53:11Z</dcterms:created>
  <dcterms:modified xsi:type="dcterms:W3CDTF">2025-02-05T19:38:43Z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